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283" r:id="rId1"/>
  </p:sldMasterIdLst>
  <p:sldIdLst>
    <p:sldId id="342" r:id="rId2"/>
    <p:sldId id="257" r:id="rId3"/>
    <p:sldId id="258" r:id="rId4"/>
    <p:sldId id="266" r:id="rId5"/>
    <p:sldId id="309" r:id="rId6"/>
    <p:sldId id="337" r:id="rId7"/>
    <p:sldId id="338" r:id="rId8"/>
    <p:sldId id="336" r:id="rId9"/>
    <p:sldId id="260" r:id="rId10"/>
    <p:sldId id="277" r:id="rId11"/>
    <p:sldId id="324" r:id="rId12"/>
    <p:sldId id="290" r:id="rId13"/>
    <p:sldId id="278" r:id="rId14"/>
    <p:sldId id="306" r:id="rId15"/>
    <p:sldId id="330" r:id="rId16"/>
    <p:sldId id="327" r:id="rId17"/>
    <p:sldId id="329" r:id="rId18"/>
    <p:sldId id="365" r:id="rId19"/>
    <p:sldId id="352" r:id="rId20"/>
    <p:sldId id="286" r:id="rId21"/>
    <p:sldId id="353" r:id="rId22"/>
    <p:sldId id="332" r:id="rId23"/>
    <p:sldId id="333" r:id="rId24"/>
    <p:sldId id="343" r:id="rId25"/>
    <p:sldId id="360" r:id="rId26"/>
    <p:sldId id="334" r:id="rId27"/>
    <p:sldId id="354" r:id="rId28"/>
    <p:sldId id="276" r:id="rId29"/>
    <p:sldId id="335" r:id="rId30"/>
    <p:sldId id="270" r:id="rId31"/>
    <p:sldId id="358" r:id="rId32"/>
    <p:sldId id="315" r:id="rId33"/>
    <p:sldId id="317" r:id="rId34"/>
    <p:sldId id="355" r:id="rId35"/>
    <p:sldId id="271" r:id="rId36"/>
    <p:sldId id="345" r:id="rId37"/>
    <p:sldId id="346" r:id="rId38"/>
    <p:sldId id="359" r:id="rId39"/>
    <p:sldId id="356" r:id="rId40"/>
    <p:sldId id="325" r:id="rId41"/>
    <p:sldId id="344" r:id="rId42"/>
    <p:sldId id="361" r:id="rId43"/>
    <p:sldId id="364" r:id="rId44"/>
    <p:sldId id="273" r:id="rId45"/>
    <p:sldId id="348" r:id="rId46"/>
    <p:sldId id="318" r:id="rId47"/>
    <p:sldId id="362" r:id="rId48"/>
    <p:sldId id="363" r:id="rId49"/>
    <p:sldId id="340" r:id="rId50"/>
    <p:sldId id="341" r:id="rId51"/>
    <p:sldId id="264" r:id="rId52"/>
    <p:sldId id="303" r:id="rId53"/>
    <p:sldId id="285" r:id="rId54"/>
    <p:sldId id="308" r:id="rId55"/>
    <p:sldId id="294" r:id="rId56"/>
    <p:sldId id="274" r:id="rId57"/>
    <p:sldId id="280" r:id="rId58"/>
    <p:sldId id="305" r:id="rId59"/>
    <p:sldId id="265" r:id="rId60"/>
    <p:sldId id="347" r:id="rId61"/>
    <p:sldId id="287" r:id="rId62"/>
    <p:sldId id="259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CD25D28-350F-499F-8AB2-00319BF8F128}">
          <p14:sldIdLst>
            <p14:sldId id="342"/>
            <p14:sldId id="257"/>
            <p14:sldId id="258"/>
            <p14:sldId id="266"/>
          </p14:sldIdLst>
        </p14:section>
        <p14:section name="Example Codebase" id="{FA0EC0E7-A608-4FCD-BB1B-BF49FFA9B001}">
          <p14:sldIdLst>
            <p14:sldId id="309"/>
            <p14:sldId id="337"/>
            <p14:sldId id="338"/>
            <p14:sldId id="336"/>
          </p14:sldIdLst>
        </p14:section>
        <p14:section name="Unit Testing 101" id="{EBB37E95-7099-4B69-B317-167DBBA818D6}">
          <p14:sldIdLst>
            <p14:sldId id="260"/>
            <p14:sldId id="277"/>
            <p14:sldId id="324"/>
            <p14:sldId id="290"/>
            <p14:sldId id="278"/>
            <p14:sldId id="306"/>
            <p14:sldId id="330"/>
            <p14:sldId id="327"/>
            <p14:sldId id="329"/>
          </p14:sldIdLst>
        </p14:section>
        <p14:section name="Libraries" id="{721D9537-7B3B-4764-B91E-5832A8354E51}">
          <p14:sldIdLst>
            <p14:sldId id="365"/>
            <p14:sldId id="352"/>
            <p14:sldId id="286"/>
            <p14:sldId id="353"/>
            <p14:sldId id="332"/>
            <p14:sldId id="333"/>
            <p14:sldId id="343"/>
            <p14:sldId id="360"/>
            <p14:sldId id="334"/>
            <p14:sldId id="354"/>
            <p14:sldId id="276"/>
            <p14:sldId id="335"/>
            <p14:sldId id="270"/>
            <p14:sldId id="358"/>
            <p14:sldId id="315"/>
            <p14:sldId id="317"/>
            <p14:sldId id="355"/>
            <p14:sldId id="271"/>
            <p14:sldId id="345"/>
            <p14:sldId id="346"/>
            <p14:sldId id="359"/>
            <p14:sldId id="356"/>
            <p14:sldId id="325"/>
            <p14:sldId id="344"/>
            <p14:sldId id="361"/>
            <p14:sldId id="364"/>
            <p14:sldId id="273"/>
            <p14:sldId id="348"/>
            <p14:sldId id="318"/>
            <p14:sldId id="362"/>
            <p14:sldId id="363"/>
            <p14:sldId id="340"/>
            <p14:sldId id="341"/>
          </p14:sldIdLst>
        </p14:section>
        <p14:section name="Other Recipes" id="{25224DB0-616F-48E3-9226-F06EC9EA31CC}">
          <p14:sldIdLst>
            <p14:sldId id="264"/>
            <p14:sldId id="303"/>
            <p14:sldId id="285"/>
            <p14:sldId id="308"/>
            <p14:sldId id="294"/>
            <p14:sldId id="274"/>
            <p14:sldId id="280"/>
            <p14:sldId id="305"/>
          </p14:sldIdLst>
        </p14:section>
        <p14:section name="Conclusion" id="{FC286651-327C-4DA7-9CCB-A679C97747CF}">
          <p14:sldIdLst>
            <p14:sldId id="265"/>
            <p14:sldId id="347"/>
            <p14:sldId id="287"/>
          </p14:sldIdLst>
        </p14:section>
        <p14:section name="Q&amp;A" id="{43DF3DF1-BF18-41AD-BCFE-C58F2E19F681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7755" autoAdjust="0"/>
    <p:restoredTop sz="94660"/>
  </p:normalViewPr>
  <p:slideViewPr>
    <p:cSldViewPr snapToGrid="0">
      <p:cViewPr>
        <p:scale>
          <a:sx n="75" d="100"/>
          <a:sy n="75" d="100"/>
        </p:scale>
        <p:origin x="307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00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hyperlink" Target="https://linkedin.com/in/matteland/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7" Type="http://schemas.openxmlformats.org/officeDocument/2006/relationships/image" Target="../media/image78.jpg"/><Relationship Id="rId2" Type="http://schemas.openxmlformats.org/officeDocument/2006/relationships/hyperlink" Target="http://ginstrom.com/scribbles/2007/09/01/my-kingdom-for-a-decent-cpp-refactoring-tool/" TargetMode="External"/><Relationship Id="rId1" Type="http://schemas.openxmlformats.org/officeDocument/2006/relationships/image" Target="../media/image74.jpg"/><Relationship Id="rId6" Type="http://schemas.openxmlformats.org/officeDocument/2006/relationships/image" Target="../media/image77.jpg"/><Relationship Id="rId5" Type="http://schemas.openxmlformats.org/officeDocument/2006/relationships/hyperlink" Target="https://www.ccino.org/programmer-must-read-the-book-1-0.html" TargetMode="External"/><Relationship Id="rId4" Type="http://schemas.openxmlformats.org/officeDocument/2006/relationships/image" Target="../media/image76.jp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hyperlink" Target="https://github.com/louthy/language-ext" TargetMode="External"/><Relationship Id="rId1" Type="http://schemas.openxmlformats.org/officeDocument/2006/relationships/hyperlink" Target="https://github.com/mcintyre321/OneOf" TargetMode="Externa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10" Type="http://schemas.openxmlformats.org/officeDocument/2006/relationships/image" Target="../media/image73.svg"/><Relationship Id="rId4" Type="http://schemas.openxmlformats.org/officeDocument/2006/relationships/image" Target="../media/image67.svg"/><Relationship Id="rId9" Type="http://schemas.openxmlformats.org/officeDocument/2006/relationships/image" Target="../media/image7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linkedin.com/in/matteland/" TargetMode="External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7" Type="http://schemas.openxmlformats.org/officeDocument/2006/relationships/image" Target="../media/image78.jpg"/><Relationship Id="rId2" Type="http://schemas.openxmlformats.org/officeDocument/2006/relationships/hyperlink" Target="http://ginstrom.com/scribbles/2007/09/01/my-kingdom-for-a-decent-cpp-refactoring-tool/" TargetMode="External"/><Relationship Id="rId1" Type="http://schemas.openxmlformats.org/officeDocument/2006/relationships/image" Target="../media/image74.jpg"/><Relationship Id="rId6" Type="http://schemas.openxmlformats.org/officeDocument/2006/relationships/image" Target="../media/image77.jpg"/><Relationship Id="rId5" Type="http://schemas.openxmlformats.org/officeDocument/2006/relationships/hyperlink" Target="https://www.ccino.org/programmer-must-read-the-book-1-0.html" TargetMode="External"/><Relationship Id="rId4" Type="http://schemas.openxmlformats.org/officeDocument/2006/relationships/image" Target="../media/image76.jp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outhy/language-ext" TargetMode="External"/><Relationship Id="rId3" Type="http://schemas.openxmlformats.org/officeDocument/2006/relationships/image" Target="../media/image68.png"/><Relationship Id="rId7" Type="http://schemas.openxmlformats.org/officeDocument/2006/relationships/image" Target="../media/image71.svg"/><Relationship Id="rId2" Type="http://schemas.openxmlformats.org/officeDocument/2006/relationships/image" Target="../media/image67.svg"/><Relationship Id="rId1" Type="http://schemas.openxmlformats.org/officeDocument/2006/relationships/image" Target="../media/image66.png"/><Relationship Id="rId6" Type="http://schemas.openxmlformats.org/officeDocument/2006/relationships/image" Target="../media/image70.png"/><Relationship Id="rId5" Type="http://schemas.openxmlformats.org/officeDocument/2006/relationships/hyperlink" Target="https://github.com/mcintyre321/OneOf" TargetMode="External"/><Relationship Id="rId10" Type="http://schemas.openxmlformats.org/officeDocument/2006/relationships/image" Target="../media/image73.svg"/><Relationship Id="rId4" Type="http://schemas.openxmlformats.org/officeDocument/2006/relationships/image" Target="../media/image69.svg"/><Relationship Id="rId9" Type="http://schemas.openxmlformats.org/officeDocument/2006/relationships/image" Target="../media/image7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9FEDBE-FB48-48B8-A100-1916C19DDD84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1CDC8A5-BDB5-46A3-BE1F-C09A5049CC74}">
      <dgm:prSet/>
      <dgm:spPr/>
      <dgm:t>
        <a:bodyPr/>
        <a:lstStyle/>
        <a:p>
          <a:r>
            <a:rPr lang="en-US"/>
            <a:t>For fun since 1987</a:t>
          </a:r>
        </a:p>
      </dgm:t>
    </dgm:pt>
    <dgm:pt modelId="{AB24CC71-2E7D-4D7B-95D7-F1207AB515B5}" type="parTrans" cxnId="{DF12BEC1-5FE6-4663-BB4C-7C50C0841F53}">
      <dgm:prSet/>
      <dgm:spPr/>
      <dgm:t>
        <a:bodyPr/>
        <a:lstStyle/>
        <a:p>
          <a:endParaRPr lang="en-US"/>
        </a:p>
      </dgm:t>
    </dgm:pt>
    <dgm:pt modelId="{0BFEC7A8-BCA4-4457-AD91-B3C80ADB5069}" type="sibTrans" cxnId="{DF12BEC1-5FE6-4663-BB4C-7C50C0841F53}">
      <dgm:prSet/>
      <dgm:spPr/>
      <dgm:t>
        <a:bodyPr/>
        <a:lstStyle/>
        <a:p>
          <a:endParaRPr lang="en-US"/>
        </a:p>
      </dgm:t>
    </dgm:pt>
    <dgm:pt modelId="{1632FA9E-826E-4309-8C3D-032F9FEEEF86}">
      <dgm:prSet/>
      <dgm:spPr/>
      <dgm:t>
        <a:bodyPr/>
        <a:lstStyle/>
        <a:p>
          <a:r>
            <a:rPr lang="en-US"/>
            <a:t>In .NET since 2001</a:t>
          </a:r>
        </a:p>
      </dgm:t>
    </dgm:pt>
    <dgm:pt modelId="{2A10C4FE-5C8E-4446-9FD0-53692A1C79BD}" type="parTrans" cxnId="{2A6424BF-2795-469E-8A64-D27A542F7385}">
      <dgm:prSet/>
      <dgm:spPr/>
      <dgm:t>
        <a:bodyPr/>
        <a:lstStyle/>
        <a:p>
          <a:endParaRPr lang="en-US"/>
        </a:p>
      </dgm:t>
    </dgm:pt>
    <dgm:pt modelId="{98871F32-8A48-405F-9BC1-F56F25F6028D}" type="sibTrans" cxnId="{2A6424BF-2795-469E-8A64-D27A542F7385}">
      <dgm:prSet/>
      <dgm:spPr/>
      <dgm:t>
        <a:bodyPr/>
        <a:lstStyle/>
        <a:p>
          <a:endParaRPr lang="en-US"/>
        </a:p>
      </dgm:t>
    </dgm:pt>
    <dgm:pt modelId="{97DF4DEE-EC11-48B7-A592-417B9FC89363}">
      <dgm:prSet/>
      <dgm:spPr/>
      <dgm:t>
        <a:bodyPr/>
        <a:lstStyle/>
        <a:p>
          <a:pPr>
            <a:defRPr b="1"/>
          </a:pPr>
          <a:r>
            <a:rPr lang="en-US"/>
            <a:t>Skillset</a:t>
          </a:r>
        </a:p>
      </dgm:t>
    </dgm:pt>
    <dgm:pt modelId="{D0BAE439-A6BE-4355-AA8A-C7B1D7740079}" type="parTrans" cxnId="{E843CEBC-8E09-46CA-8964-B751526CACE8}">
      <dgm:prSet/>
      <dgm:spPr/>
      <dgm:t>
        <a:bodyPr/>
        <a:lstStyle/>
        <a:p>
          <a:endParaRPr lang="en-US"/>
        </a:p>
      </dgm:t>
    </dgm:pt>
    <dgm:pt modelId="{03F39ADC-93B6-4C62-839F-1823BBF9E822}" type="sibTrans" cxnId="{E843CEBC-8E09-46CA-8964-B751526CACE8}">
      <dgm:prSet/>
      <dgm:spPr/>
      <dgm:t>
        <a:bodyPr/>
        <a:lstStyle/>
        <a:p>
          <a:endParaRPr lang="en-US"/>
        </a:p>
      </dgm:t>
    </dgm:pt>
    <dgm:pt modelId="{105AC7A7-1A96-401E-A41C-AA97318BE40E}">
      <dgm:prSet/>
      <dgm:spPr/>
      <dgm:t>
        <a:bodyPr/>
        <a:lstStyle/>
        <a:p>
          <a:pPr>
            <a:defRPr b="1"/>
          </a:pPr>
          <a:r>
            <a:rPr lang="en-US"/>
            <a:t>Programming</a:t>
          </a:r>
        </a:p>
      </dgm:t>
    </dgm:pt>
    <dgm:pt modelId="{70800734-AF4F-4609-BFCF-D36F9C704420}" type="parTrans" cxnId="{69576EFE-EC73-4362-AAF0-E359ABE39492}">
      <dgm:prSet/>
      <dgm:spPr/>
      <dgm:t>
        <a:bodyPr/>
        <a:lstStyle/>
        <a:p>
          <a:endParaRPr lang="en-US"/>
        </a:p>
      </dgm:t>
    </dgm:pt>
    <dgm:pt modelId="{4F52F6AF-FE23-4E30-A58C-43104ED6DBD2}" type="sibTrans" cxnId="{69576EFE-EC73-4362-AAF0-E359ABE39492}">
      <dgm:prSet/>
      <dgm:spPr/>
      <dgm:t>
        <a:bodyPr/>
        <a:lstStyle/>
        <a:p>
          <a:endParaRPr lang="en-US"/>
        </a:p>
      </dgm:t>
    </dgm:pt>
    <dgm:pt modelId="{8E94DA82-1057-4D41-9B01-B4450FF5B643}">
      <dgm:prSet/>
      <dgm:spPr/>
      <dgm:t>
        <a:bodyPr/>
        <a:lstStyle/>
        <a:p>
          <a:r>
            <a:rPr lang="en-US"/>
            <a:t>Professionally since 2006</a:t>
          </a:r>
        </a:p>
      </dgm:t>
    </dgm:pt>
    <dgm:pt modelId="{34188FFE-238A-4D84-8F7B-297F9B6F79C9}" type="parTrans" cxnId="{F7B9B12A-C5F4-4C6B-99CC-0DD18E04941D}">
      <dgm:prSet/>
      <dgm:spPr/>
      <dgm:t>
        <a:bodyPr/>
        <a:lstStyle/>
        <a:p>
          <a:endParaRPr lang="en-US"/>
        </a:p>
      </dgm:t>
    </dgm:pt>
    <dgm:pt modelId="{2A39DE0E-6BC2-481D-87F8-C42EE3D46CDF}" type="sibTrans" cxnId="{F7B9B12A-C5F4-4C6B-99CC-0DD18E04941D}">
      <dgm:prSet/>
      <dgm:spPr/>
      <dgm:t>
        <a:bodyPr/>
        <a:lstStyle/>
        <a:p>
          <a:endParaRPr lang="en-US"/>
        </a:p>
      </dgm:t>
    </dgm:pt>
    <dgm:pt modelId="{712D52BA-8115-414A-8AE1-F31868D0E5CC}">
      <dgm:prSet/>
      <dgm:spPr/>
      <dgm:t>
        <a:bodyPr/>
        <a:lstStyle/>
        <a:p>
          <a:pPr>
            <a:defRPr b="1"/>
          </a:pPr>
          <a:r>
            <a:rPr lang="en-US" dirty="0"/>
            <a:t>Contact Info</a:t>
          </a:r>
        </a:p>
      </dgm:t>
    </dgm:pt>
    <dgm:pt modelId="{1F4CC8E7-36C0-490E-ABA7-593F4F2D3C85}" type="parTrans" cxnId="{6D3A8442-15A1-41BE-88C1-98AE6F0A889D}">
      <dgm:prSet/>
      <dgm:spPr/>
      <dgm:t>
        <a:bodyPr/>
        <a:lstStyle/>
        <a:p>
          <a:endParaRPr lang="en-US"/>
        </a:p>
      </dgm:t>
    </dgm:pt>
    <dgm:pt modelId="{05B8D3B4-4EE0-475F-987B-99AD67D79D60}" type="sibTrans" cxnId="{6D3A8442-15A1-41BE-88C1-98AE6F0A889D}">
      <dgm:prSet/>
      <dgm:spPr/>
      <dgm:t>
        <a:bodyPr/>
        <a:lstStyle/>
        <a:p>
          <a:endParaRPr lang="en-US"/>
        </a:p>
      </dgm:t>
    </dgm:pt>
    <dgm:pt modelId="{6FE7CC30-AACE-4DA6-B376-6168FAFEE275}">
      <dgm:prSet/>
      <dgm:spPr/>
      <dgm:t>
        <a:bodyPr/>
        <a:lstStyle/>
        <a:p>
          <a:r>
            <a:rPr lang="en-US"/>
            <a:t>@IntegerMan</a:t>
          </a:r>
        </a:p>
      </dgm:t>
    </dgm:pt>
    <dgm:pt modelId="{DD0EF7AF-5261-43CE-BB99-18E0B25A0B51}" type="parTrans" cxnId="{CA6EEE85-D8D3-4DD8-929D-D41045AA0232}">
      <dgm:prSet/>
      <dgm:spPr/>
      <dgm:t>
        <a:bodyPr/>
        <a:lstStyle/>
        <a:p>
          <a:endParaRPr lang="en-US"/>
        </a:p>
      </dgm:t>
    </dgm:pt>
    <dgm:pt modelId="{3952E5C9-6D99-43EC-903C-3DF005F13C01}" type="sibTrans" cxnId="{CA6EEE85-D8D3-4DD8-929D-D41045AA0232}">
      <dgm:prSet/>
      <dgm:spPr/>
      <dgm:t>
        <a:bodyPr/>
        <a:lstStyle/>
        <a:p>
          <a:endParaRPr lang="en-US"/>
        </a:p>
      </dgm:t>
    </dgm:pt>
    <dgm:pt modelId="{448FE64E-4700-4776-BD1F-B52FEAEB9B7B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LinkedIn/in/MattEland</a:t>
          </a:r>
          <a:endParaRPr lang="en-US"/>
        </a:p>
      </dgm:t>
    </dgm:pt>
    <dgm:pt modelId="{40F34E68-33D8-48A8-958B-29F27535A70A}" type="parTrans" cxnId="{916D5073-5717-42DA-BB43-E9F7A3528CA6}">
      <dgm:prSet/>
      <dgm:spPr/>
      <dgm:t>
        <a:bodyPr/>
        <a:lstStyle/>
        <a:p>
          <a:endParaRPr lang="en-US"/>
        </a:p>
      </dgm:t>
    </dgm:pt>
    <dgm:pt modelId="{621EF888-5BB4-4946-82BC-2D877327F248}" type="sibTrans" cxnId="{916D5073-5717-42DA-BB43-E9F7A3528CA6}">
      <dgm:prSet/>
      <dgm:spPr/>
      <dgm:t>
        <a:bodyPr/>
        <a:lstStyle/>
        <a:p>
          <a:endParaRPr lang="en-US"/>
        </a:p>
      </dgm:t>
    </dgm:pt>
    <dgm:pt modelId="{E84A77E3-BC00-4FE6-80CF-532CDA79DBDB}">
      <dgm:prSet/>
      <dgm:spPr/>
      <dgm:t>
        <a:bodyPr/>
        <a:lstStyle/>
        <a:p>
          <a:r>
            <a:rPr lang="en-US"/>
            <a:t>Matt.Eland@GMail.com</a:t>
          </a:r>
        </a:p>
      </dgm:t>
    </dgm:pt>
    <dgm:pt modelId="{861DDA6A-4ABF-406D-B2F6-85CC036C11CB}" type="parTrans" cxnId="{77F6167A-7909-4103-9E72-489D00EAB01A}">
      <dgm:prSet/>
      <dgm:spPr/>
      <dgm:t>
        <a:bodyPr/>
        <a:lstStyle/>
        <a:p>
          <a:endParaRPr lang="en-US"/>
        </a:p>
      </dgm:t>
    </dgm:pt>
    <dgm:pt modelId="{B695A5FB-FE99-429D-BB2E-BF7107FAFEB4}" type="sibTrans" cxnId="{77F6167A-7909-4103-9E72-489D00EAB01A}">
      <dgm:prSet/>
      <dgm:spPr/>
      <dgm:t>
        <a:bodyPr/>
        <a:lstStyle/>
        <a:p>
          <a:endParaRPr lang="en-US"/>
        </a:p>
      </dgm:t>
    </dgm:pt>
    <dgm:pt modelId="{A0513B26-503D-4B51-9A94-872B4248DF35}">
      <dgm:prSet/>
      <dgm:spPr/>
      <dgm:t>
        <a:bodyPr/>
        <a:lstStyle/>
        <a:p>
          <a:r>
            <a:rPr lang="en-US"/>
            <a:t>Full Stack .NET</a:t>
          </a:r>
        </a:p>
      </dgm:t>
    </dgm:pt>
    <dgm:pt modelId="{4B89D289-803A-4737-AC6C-9E46A5E43EBF}" type="parTrans" cxnId="{B7BC5BAD-888A-4A81-B29B-4FAAF4C8D6E9}">
      <dgm:prSet/>
      <dgm:spPr/>
      <dgm:t>
        <a:bodyPr/>
        <a:lstStyle/>
        <a:p>
          <a:endParaRPr lang="en-US"/>
        </a:p>
      </dgm:t>
    </dgm:pt>
    <dgm:pt modelId="{270EB94C-70EF-47E2-9C89-2577D3FA8D40}" type="sibTrans" cxnId="{B7BC5BAD-888A-4A81-B29B-4FAAF4C8D6E9}">
      <dgm:prSet/>
      <dgm:spPr/>
      <dgm:t>
        <a:bodyPr/>
        <a:lstStyle/>
        <a:p>
          <a:endParaRPr lang="en-US"/>
        </a:p>
      </dgm:t>
    </dgm:pt>
    <dgm:pt modelId="{CEAD1B4B-0DA7-4328-8107-62A3C5090E9D}">
      <dgm:prSet/>
      <dgm:spPr/>
      <dgm:t>
        <a:bodyPr/>
        <a:lstStyle/>
        <a:p>
          <a:r>
            <a:rPr lang="en-US"/>
            <a:t>TypeScript / Angular</a:t>
          </a:r>
        </a:p>
      </dgm:t>
    </dgm:pt>
    <dgm:pt modelId="{E16FD2E1-DC14-4777-9076-0AB78E40F05F}" type="parTrans" cxnId="{EAF98947-603A-4C66-A5B4-5EAF76D037D5}">
      <dgm:prSet/>
      <dgm:spPr/>
      <dgm:t>
        <a:bodyPr/>
        <a:lstStyle/>
        <a:p>
          <a:endParaRPr lang="en-US"/>
        </a:p>
      </dgm:t>
    </dgm:pt>
    <dgm:pt modelId="{FED7AE04-A85F-47DF-AF09-BC65EFAB618B}" type="sibTrans" cxnId="{EAF98947-603A-4C66-A5B4-5EAF76D037D5}">
      <dgm:prSet/>
      <dgm:spPr/>
      <dgm:t>
        <a:bodyPr/>
        <a:lstStyle/>
        <a:p>
          <a:endParaRPr lang="en-US"/>
        </a:p>
      </dgm:t>
    </dgm:pt>
    <dgm:pt modelId="{2153AC0D-AE5D-4E65-A6AB-E87B39244539}">
      <dgm:prSet/>
      <dgm:spPr/>
      <dgm:t>
        <a:bodyPr/>
        <a:lstStyle/>
        <a:p>
          <a:r>
            <a:rPr lang="en-US"/>
            <a:t>Application Development</a:t>
          </a:r>
        </a:p>
        <a:p>
          <a:r>
            <a:rPr lang="en-US"/>
            <a:t>Management / Mentoring</a:t>
          </a:r>
        </a:p>
      </dgm:t>
    </dgm:pt>
    <dgm:pt modelId="{C7ADCB11-DF42-4C73-B983-63058B4EB517}" type="parTrans" cxnId="{3282F2B8-DFBA-4052-8F76-8E7CDB00AB87}">
      <dgm:prSet/>
      <dgm:spPr/>
      <dgm:t>
        <a:bodyPr/>
        <a:lstStyle/>
        <a:p>
          <a:endParaRPr lang="en-US"/>
        </a:p>
      </dgm:t>
    </dgm:pt>
    <dgm:pt modelId="{6DBDB7A4-22D1-488E-B70C-B4D861CC3D17}" type="sibTrans" cxnId="{3282F2B8-DFBA-4052-8F76-8E7CDB00AB87}">
      <dgm:prSet/>
      <dgm:spPr/>
      <dgm:t>
        <a:bodyPr/>
        <a:lstStyle/>
        <a:p>
          <a:endParaRPr lang="en-US"/>
        </a:p>
      </dgm:t>
    </dgm:pt>
    <dgm:pt modelId="{06F28F4F-C3AB-4722-A919-9FE9F307C0C8}" type="pres">
      <dgm:prSet presAssocID="{A89FEDBE-FB48-48B8-A100-1916C19DDD84}" presName="root" presStyleCnt="0">
        <dgm:presLayoutVars>
          <dgm:dir/>
          <dgm:resizeHandles val="exact"/>
        </dgm:presLayoutVars>
      </dgm:prSet>
      <dgm:spPr/>
    </dgm:pt>
    <dgm:pt modelId="{12BE437C-D43B-4218-A6F5-7F43379EBC28}" type="pres">
      <dgm:prSet presAssocID="{105AC7A7-1A96-401E-A41C-AA97318BE40E}" presName="compNode" presStyleCnt="0"/>
      <dgm:spPr/>
    </dgm:pt>
    <dgm:pt modelId="{16B94EFB-0AA3-4C85-83B5-B0456E80CB46}" type="pres">
      <dgm:prSet presAssocID="{105AC7A7-1A96-401E-A41C-AA97318BE40E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67472DB6-0964-4E5A-88EC-022A0D309E77}" type="pres">
      <dgm:prSet presAssocID="{105AC7A7-1A96-401E-A41C-AA97318BE40E}" presName="iconSpace" presStyleCnt="0"/>
      <dgm:spPr/>
    </dgm:pt>
    <dgm:pt modelId="{FB998E92-CFF4-4490-B34D-ABBEAEAC4498}" type="pres">
      <dgm:prSet presAssocID="{105AC7A7-1A96-401E-A41C-AA97318BE40E}" presName="parTx" presStyleLbl="revTx" presStyleIdx="0" presStyleCnt="6">
        <dgm:presLayoutVars>
          <dgm:chMax val="0"/>
          <dgm:chPref val="0"/>
        </dgm:presLayoutVars>
      </dgm:prSet>
      <dgm:spPr/>
    </dgm:pt>
    <dgm:pt modelId="{50C36FF9-32C0-4F28-893B-45DDF7F63A6A}" type="pres">
      <dgm:prSet presAssocID="{105AC7A7-1A96-401E-A41C-AA97318BE40E}" presName="txSpace" presStyleCnt="0"/>
      <dgm:spPr/>
    </dgm:pt>
    <dgm:pt modelId="{42C58197-7708-4EF4-94BA-68B634CDFBFB}" type="pres">
      <dgm:prSet presAssocID="{105AC7A7-1A96-401E-A41C-AA97318BE40E}" presName="desTx" presStyleLbl="revTx" presStyleIdx="1" presStyleCnt="6">
        <dgm:presLayoutVars/>
      </dgm:prSet>
      <dgm:spPr/>
    </dgm:pt>
    <dgm:pt modelId="{75CC5FC0-7116-4302-96EA-7364EEB7CCF8}" type="pres">
      <dgm:prSet presAssocID="{4F52F6AF-FE23-4E30-A58C-43104ED6DBD2}" presName="sibTrans" presStyleCnt="0"/>
      <dgm:spPr/>
    </dgm:pt>
    <dgm:pt modelId="{0AD358DA-7632-4605-9F7A-09AE49093F39}" type="pres">
      <dgm:prSet presAssocID="{97DF4DEE-EC11-48B7-A592-417B9FC89363}" presName="compNode" presStyleCnt="0"/>
      <dgm:spPr/>
    </dgm:pt>
    <dgm:pt modelId="{A3FFC361-DDDA-4B2A-B04C-96A4D3CBB0F6}" type="pres">
      <dgm:prSet presAssocID="{97DF4DEE-EC11-48B7-A592-417B9FC89363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C6F3993-1035-4D28-B0A0-7DAA14082BB4}" type="pres">
      <dgm:prSet presAssocID="{97DF4DEE-EC11-48B7-A592-417B9FC89363}" presName="iconSpace" presStyleCnt="0"/>
      <dgm:spPr/>
    </dgm:pt>
    <dgm:pt modelId="{72E158B6-268F-45F6-8A25-178547CEFF99}" type="pres">
      <dgm:prSet presAssocID="{97DF4DEE-EC11-48B7-A592-417B9FC89363}" presName="parTx" presStyleLbl="revTx" presStyleIdx="2" presStyleCnt="6">
        <dgm:presLayoutVars>
          <dgm:chMax val="0"/>
          <dgm:chPref val="0"/>
        </dgm:presLayoutVars>
      </dgm:prSet>
      <dgm:spPr/>
    </dgm:pt>
    <dgm:pt modelId="{17C25973-9E61-4CEF-8726-E3035CB89D96}" type="pres">
      <dgm:prSet presAssocID="{97DF4DEE-EC11-48B7-A592-417B9FC89363}" presName="txSpace" presStyleCnt="0"/>
      <dgm:spPr/>
    </dgm:pt>
    <dgm:pt modelId="{78C90D01-1DC0-4FBC-AB33-5CBB3BB31522}" type="pres">
      <dgm:prSet presAssocID="{97DF4DEE-EC11-48B7-A592-417B9FC89363}" presName="desTx" presStyleLbl="revTx" presStyleIdx="3" presStyleCnt="6">
        <dgm:presLayoutVars/>
      </dgm:prSet>
      <dgm:spPr/>
    </dgm:pt>
    <dgm:pt modelId="{7EE691FE-AFA4-47C8-AA41-C77A1F11EF79}" type="pres">
      <dgm:prSet presAssocID="{03F39ADC-93B6-4C62-839F-1823BBF9E822}" presName="sibTrans" presStyleCnt="0"/>
      <dgm:spPr/>
    </dgm:pt>
    <dgm:pt modelId="{C5CF18A0-BBB9-4359-91A4-598271694253}" type="pres">
      <dgm:prSet presAssocID="{712D52BA-8115-414A-8AE1-F31868D0E5CC}" presName="compNode" presStyleCnt="0"/>
      <dgm:spPr/>
    </dgm:pt>
    <dgm:pt modelId="{2D576A24-ADAC-4098-9BE1-1703FE754CDD}" type="pres">
      <dgm:prSet presAssocID="{712D52BA-8115-414A-8AE1-F31868D0E5CC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80B4AEE7-AA14-4E7B-8969-2D196374D075}" type="pres">
      <dgm:prSet presAssocID="{712D52BA-8115-414A-8AE1-F31868D0E5CC}" presName="iconSpace" presStyleCnt="0"/>
      <dgm:spPr/>
    </dgm:pt>
    <dgm:pt modelId="{CA519990-DD6F-409E-8F81-16A9054D2583}" type="pres">
      <dgm:prSet presAssocID="{712D52BA-8115-414A-8AE1-F31868D0E5CC}" presName="parTx" presStyleLbl="revTx" presStyleIdx="4" presStyleCnt="6">
        <dgm:presLayoutVars>
          <dgm:chMax val="0"/>
          <dgm:chPref val="0"/>
        </dgm:presLayoutVars>
      </dgm:prSet>
      <dgm:spPr/>
    </dgm:pt>
    <dgm:pt modelId="{55118223-4B08-46CA-B74F-5E5BF9DAA7B7}" type="pres">
      <dgm:prSet presAssocID="{712D52BA-8115-414A-8AE1-F31868D0E5CC}" presName="txSpace" presStyleCnt="0"/>
      <dgm:spPr/>
    </dgm:pt>
    <dgm:pt modelId="{A51DC9ED-CBC8-4611-BAA8-BB7F5B1B41BF}" type="pres">
      <dgm:prSet presAssocID="{712D52BA-8115-414A-8AE1-F31868D0E5CC}" presName="desTx" presStyleLbl="revTx" presStyleIdx="5" presStyleCnt="6">
        <dgm:presLayoutVars/>
      </dgm:prSet>
      <dgm:spPr/>
    </dgm:pt>
  </dgm:ptLst>
  <dgm:cxnLst>
    <dgm:cxn modelId="{8E7F4006-90DC-42F2-AC1E-A3B6E23479AD}" type="presOf" srcId="{448FE64E-4700-4776-BD1F-B52FEAEB9B7B}" destId="{A51DC9ED-CBC8-4611-BAA8-BB7F5B1B41BF}" srcOrd="0" destOrd="2" presId="urn:microsoft.com/office/officeart/2018/5/layout/CenteredIconLabelDescriptionList"/>
    <dgm:cxn modelId="{1DC68707-461C-47A8-85FA-D76409D5386D}" type="presOf" srcId="{6FE7CC30-AACE-4DA6-B376-6168FAFEE275}" destId="{A51DC9ED-CBC8-4611-BAA8-BB7F5B1B41BF}" srcOrd="0" destOrd="0" presId="urn:microsoft.com/office/officeart/2018/5/layout/CenteredIconLabelDescriptionList"/>
    <dgm:cxn modelId="{AA9C6527-EA4D-42E8-94A8-6C814CFA0A57}" type="presOf" srcId="{A89FEDBE-FB48-48B8-A100-1916C19DDD84}" destId="{06F28F4F-C3AB-4722-A919-9FE9F307C0C8}" srcOrd="0" destOrd="0" presId="urn:microsoft.com/office/officeart/2018/5/layout/CenteredIconLabelDescriptionList"/>
    <dgm:cxn modelId="{F7B9B12A-C5F4-4C6B-99CC-0DD18E04941D}" srcId="{105AC7A7-1A96-401E-A41C-AA97318BE40E}" destId="{8E94DA82-1057-4D41-9B01-B4450FF5B643}" srcOrd="2" destOrd="0" parTransId="{34188FFE-238A-4D84-8F7B-297F9B6F79C9}" sibTransId="{2A39DE0E-6BC2-481D-87F8-C42EE3D46CDF}"/>
    <dgm:cxn modelId="{666FA535-24F9-466B-9BF8-73BC5DCF6020}" type="presOf" srcId="{CEAD1B4B-0DA7-4328-8107-62A3C5090E9D}" destId="{78C90D01-1DC0-4FBC-AB33-5CBB3BB31522}" srcOrd="0" destOrd="1" presId="urn:microsoft.com/office/officeart/2018/5/layout/CenteredIconLabelDescriptionList"/>
    <dgm:cxn modelId="{F367463D-C16B-4060-90D6-8C4E8ED647DD}" type="presOf" srcId="{97DF4DEE-EC11-48B7-A592-417B9FC89363}" destId="{72E158B6-268F-45F6-8A25-178547CEFF99}" srcOrd="0" destOrd="0" presId="urn:microsoft.com/office/officeart/2018/5/layout/CenteredIconLabelDescriptionList"/>
    <dgm:cxn modelId="{6D3A8442-15A1-41BE-88C1-98AE6F0A889D}" srcId="{A89FEDBE-FB48-48B8-A100-1916C19DDD84}" destId="{712D52BA-8115-414A-8AE1-F31868D0E5CC}" srcOrd="2" destOrd="0" parTransId="{1F4CC8E7-36C0-490E-ABA7-593F4F2D3C85}" sibTransId="{05B8D3B4-4EE0-475F-987B-99AD67D79D60}"/>
    <dgm:cxn modelId="{EAF98947-603A-4C66-A5B4-5EAF76D037D5}" srcId="{97DF4DEE-EC11-48B7-A592-417B9FC89363}" destId="{CEAD1B4B-0DA7-4328-8107-62A3C5090E9D}" srcOrd="1" destOrd="0" parTransId="{E16FD2E1-DC14-4777-9076-0AB78E40F05F}" sibTransId="{FED7AE04-A85F-47DF-AF09-BC65EFAB618B}"/>
    <dgm:cxn modelId="{21051D6F-3184-4416-9E6E-EBBDA69334FE}" type="presOf" srcId="{71CDC8A5-BDB5-46A3-BE1F-C09A5049CC74}" destId="{42C58197-7708-4EF4-94BA-68B634CDFBFB}" srcOrd="0" destOrd="0" presId="urn:microsoft.com/office/officeart/2018/5/layout/CenteredIconLabelDescriptionList"/>
    <dgm:cxn modelId="{916D5073-5717-42DA-BB43-E9F7A3528CA6}" srcId="{712D52BA-8115-414A-8AE1-F31868D0E5CC}" destId="{448FE64E-4700-4776-BD1F-B52FEAEB9B7B}" srcOrd="2" destOrd="0" parTransId="{40F34E68-33D8-48A8-958B-29F27535A70A}" sibTransId="{621EF888-5BB4-4946-82BC-2D877327F248}"/>
    <dgm:cxn modelId="{77F6167A-7909-4103-9E72-489D00EAB01A}" srcId="{712D52BA-8115-414A-8AE1-F31868D0E5CC}" destId="{E84A77E3-BC00-4FE6-80CF-532CDA79DBDB}" srcOrd="1" destOrd="0" parTransId="{861DDA6A-4ABF-406D-B2F6-85CC036C11CB}" sibTransId="{B695A5FB-FE99-429D-BB2E-BF7107FAFEB4}"/>
    <dgm:cxn modelId="{C0C3B95A-3BF8-4DA9-A722-AAC74B526FA0}" type="presOf" srcId="{2153AC0D-AE5D-4E65-A6AB-E87B39244539}" destId="{78C90D01-1DC0-4FBC-AB33-5CBB3BB31522}" srcOrd="0" destOrd="2" presId="urn:microsoft.com/office/officeart/2018/5/layout/CenteredIconLabelDescriptionList"/>
    <dgm:cxn modelId="{CA6EEE85-D8D3-4DD8-929D-D41045AA0232}" srcId="{712D52BA-8115-414A-8AE1-F31868D0E5CC}" destId="{6FE7CC30-AACE-4DA6-B376-6168FAFEE275}" srcOrd="0" destOrd="0" parTransId="{DD0EF7AF-5261-43CE-BB99-18E0B25A0B51}" sibTransId="{3952E5C9-6D99-43EC-903C-3DF005F13C01}"/>
    <dgm:cxn modelId="{54E9ED95-44CB-46F0-A128-7B15E7B12150}" type="presOf" srcId="{8E94DA82-1057-4D41-9B01-B4450FF5B643}" destId="{42C58197-7708-4EF4-94BA-68B634CDFBFB}" srcOrd="0" destOrd="2" presId="urn:microsoft.com/office/officeart/2018/5/layout/CenteredIconLabelDescriptionList"/>
    <dgm:cxn modelId="{D7E22C98-65B0-4FA4-AAF3-3B036C3D3FFE}" type="presOf" srcId="{1632FA9E-826E-4309-8C3D-032F9FEEEF86}" destId="{42C58197-7708-4EF4-94BA-68B634CDFBFB}" srcOrd="0" destOrd="1" presId="urn:microsoft.com/office/officeart/2018/5/layout/CenteredIconLabelDescriptionList"/>
    <dgm:cxn modelId="{6A048D99-745C-4F10-9E4C-40F3CEC3E852}" type="presOf" srcId="{A0513B26-503D-4B51-9A94-872B4248DF35}" destId="{78C90D01-1DC0-4FBC-AB33-5CBB3BB31522}" srcOrd="0" destOrd="0" presId="urn:microsoft.com/office/officeart/2018/5/layout/CenteredIconLabelDescriptionList"/>
    <dgm:cxn modelId="{629527A5-4F52-4771-AB8A-019A9A84AD7E}" type="presOf" srcId="{E84A77E3-BC00-4FE6-80CF-532CDA79DBDB}" destId="{A51DC9ED-CBC8-4611-BAA8-BB7F5B1B41BF}" srcOrd="0" destOrd="1" presId="urn:microsoft.com/office/officeart/2018/5/layout/CenteredIconLabelDescriptionList"/>
    <dgm:cxn modelId="{B7BC5BAD-888A-4A81-B29B-4FAAF4C8D6E9}" srcId="{97DF4DEE-EC11-48B7-A592-417B9FC89363}" destId="{A0513B26-503D-4B51-9A94-872B4248DF35}" srcOrd="0" destOrd="0" parTransId="{4B89D289-803A-4737-AC6C-9E46A5E43EBF}" sibTransId="{270EB94C-70EF-47E2-9C89-2577D3FA8D40}"/>
    <dgm:cxn modelId="{3282F2B8-DFBA-4052-8F76-8E7CDB00AB87}" srcId="{97DF4DEE-EC11-48B7-A592-417B9FC89363}" destId="{2153AC0D-AE5D-4E65-A6AB-E87B39244539}" srcOrd="2" destOrd="0" parTransId="{C7ADCB11-DF42-4C73-B983-63058B4EB517}" sibTransId="{6DBDB7A4-22D1-488E-B70C-B4D861CC3D17}"/>
    <dgm:cxn modelId="{E843CEBC-8E09-46CA-8964-B751526CACE8}" srcId="{A89FEDBE-FB48-48B8-A100-1916C19DDD84}" destId="{97DF4DEE-EC11-48B7-A592-417B9FC89363}" srcOrd="1" destOrd="0" parTransId="{D0BAE439-A6BE-4355-AA8A-C7B1D7740079}" sibTransId="{03F39ADC-93B6-4C62-839F-1823BBF9E822}"/>
    <dgm:cxn modelId="{2A6424BF-2795-469E-8A64-D27A542F7385}" srcId="{105AC7A7-1A96-401E-A41C-AA97318BE40E}" destId="{1632FA9E-826E-4309-8C3D-032F9FEEEF86}" srcOrd="1" destOrd="0" parTransId="{2A10C4FE-5C8E-4446-9FD0-53692A1C79BD}" sibTransId="{98871F32-8A48-405F-9BC1-F56F25F6028D}"/>
    <dgm:cxn modelId="{DF12BEC1-5FE6-4663-BB4C-7C50C0841F53}" srcId="{105AC7A7-1A96-401E-A41C-AA97318BE40E}" destId="{71CDC8A5-BDB5-46A3-BE1F-C09A5049CC74}" srcOrd="0" destOrd="0" parTransId="{AB24CC71-2E7D-4D7B-95D7-F1207AB515B5}" sibTransId="{0BFEC7A8-BCA4-4457-AD91-B3C80ADB5069}"/>
    <dgm:cxn modelId="{FECD96CE-9E27-4043-8890-921BBEEF80B8}" type="presOf" srcId="{105AC7A7-1A96-401E-A41C-AA97318BE40E}" destId="{FB998E92-CFF4-4490-B34D-ABBEAEAC4498}" srcOrd="0" destOrd="0" presId="urn:microsoft.com/office/officeart/2018/5/layout/CenteredIconLabelDescriptionList"/>
    <dgm:cxn modelId="{463EDBF6-E376-4B88-801A-4B4B09C5A2B1}" type="presOf" srcId="{712D52BA-8115-414A-8AE1-F31868D0E5CC}" destId="{CA519990-DD6F-409E-8F81-16A9054D2583}" srcOrd="0" destOrd="0" presId="urn:microsoft.com/office/officeart/2018/5/layout/CenteredIconLabelDescriptionList"/>
    <dgm:cxn modelId="{69576EFE-EC73-4362-AAF0-E359ABE39492}" srcId="{A89FEDBE-FB48-48B8-A100-1916C19DDD84}" destId="{105AC7A7-1A96-401E-A41C-AA97318BE40E}" srcOrd="0" destOrd="0" parTransId="{70800734-AF4F-4609-BFCF-D36F9C704420}" sibTransId="{4F52F6AF-FE23-4E30-A58C-43104ED6DBD2}"/>
    <dgm:cxn modelId="{0F812D52-59A9-4641-AB71-E9998773A4BA}" type="presParOf" srcId="{06F28F4F-C3AB-4722-A919-9FE9F307C0C8}" destId="{12BE437C-D43B-4218-A6F5-7F43379EBC28}" srcOrd="0" destOrd="0" presId="urn:microsoft.com/office/officeart/2018/5/layout/CenteredIconLabelDescriptionList"/>
    <dgm:cxn modelId="{52EED6B7-0287-4B32-B2C9-B65B310F7646}" type="presParOf" srcId="{12BE437C-D43B-4218-A6F5-7F43379EBC28}" destId="{16B94EFB-0AA3-4C85-83B5-B0456E80CB46}" srcOrd="0" destOrd="0" presId="urn:microsoft.com/office/officeart/2018/5/layout/CenteredIconLabelDescriptionList"/>
    <dgm:cxn modelId="{2051C91A-EADA-4977-A6E3-CADEC398D082}" type="presParOf" srcId="{12BE437C-D43B-4218-A6F5-7F43379EBC28}" destId="{67472DB6-0964-4E5A-88EC-022A0D309E77}" srcOrd="1" destOrd="0" presId="urn:microsoft.com/office/officeart/2018/5/layout/CenteredIconLabelDescriptionList"/>
    <dgm:cxn modelId="{881813D6-69EF-4EEF-A6E8-85E76EA009B5}" type="presParOf" srcId="{12BE437C-D43B-4218-A6F5-7F43379EBC28}" destId="{FB998E92-CFF4-4490-B34D-ABBEAEAC4498}" srcOrd="2" destOrd="0" presId="urn:microsoft.com/office/officeart/2018/5/layout/CenteredIconLabelDescriptionList"/>
    <dgm:cxn modelId="{22340B6A-720E-437B-AEA5-6EFD71DCBB9C}" type="presParOf" srcId="{12BE437C-D43B-4218-A6F5-7F43379EBC28}" destId="{50C36FF9-32C0-4F28-893B-45DDF7F63A6A}" srcOrd="3" destOrd="0" presId="urn:microsoft.com/office/officeart/2018/5/layout/CenteredIconLabelDescriptionList"/>
    <dgm:cxn modelId="{69BC9C64-0315-45B2-854A-488093B2DA35}" type="presParOf" srcId="{12BE437C-D43B-4218-A6F5-7F43379EBC28}" destId="{42C58197-7708-4EF4-94BA-68B634CDFBFB}" srcOrd="4" destOrd="0" presId="urn:microsoft.com/office/officeart/2018/5/layout/CenteredIconLabelDescriptionList"/>
    <dgm:cxn modelId="{B5B38EAE-C50B-4D18-B747-2597AADD5F0E}" type="presParOf" srcId="{06F28F4F-C3AB-4722-A919-9FE9F307C0C8}" destId="{75CC5FC0-7116-4302-96EA-7364EEB7CCF8}" srcOrd="1" destOrd="0" presId="urn:microsoft.com/office/officeart/2018/5/layout/CenteredIconLabelDescriptionList"/>
    <dgm:cxn modelId="{33B81438-9C44-4371-8996-A2539FBD9CFF}" type="presParOf" srcId="{06F28F4F-C3AB-4722-A919-9FE9F307C0C8}" destId="{0AD358DA-7632-4605-9F7A-09AE49093F39}" srcOrd="2" destOrd="0" presId="urn:microsoft.com/office/officeart/2018/5/layout/CenteredIconLabelDescriptionList"/>
    <dgm:cxn modelId="{D027AA64-76A6-41C4-A346-7AD2A05744B5}" type="presParOf" srcId="{0AD358DA-7632-4605-9F7A-09AE49093F39}" destId="{A3FFC361-DDDA-4B2A-B04C-96A4D3CBB0F6}" srcOrd="0" destOrd="0" presId="urn:microsoft.com/office/officeart/2018/5/layout/CenteredIconLabelDescriptionList"/>
    <dgm:cxn modelId="{A30A9F3F-711A-4B16-8AF7-4AA8522E3381}" type="presParOf" srcId="{0AD358DA-7632-4605-9F7A-09AE49093F39}" destId="{8C6F3993-1035-4D28-B0A0-7DAA14082BB4}" srcOrd="1" destOrd="0" presId="urn:microsoft.com/office/officeart/2018/5/layout/CenteredIconLabelDescriptionList"/>
    <dgm:cxn modelId="{9FCE5F7A-6591-4194-80DD-2FA70D18AFD2}" type="presParOf" srcId="{0AD358DA-7632-4605-9F7A-09AE49093F39}" destId="{72E158B6-268F-45F6-8A25-178547CEFF99}" srcOrd="2" destOrd="0" presId="urn:microsoft.com/office/officeart/2018/5/layout/CenteredIconLabelDescriptionList"/>
    <dgm:cxn modelId="{C39C634F-CE3A-464C-B290-19A324FCFFA7}" type="presParOf" srcId="{0AD358DA-7632-4605-9F7A-09AE49093F39}" destId="{17C25973-9E61-4CEF-8726-E3035CB89D96}" srcOrd="3" destOrd="0" presId="urn:microsoft.com/office/officeart/2018/5/layout/CenteredIconLabelDescriptionList"/>
    <dgm:cxn modelId="{C99BF175-BDE4-4500-AEEE-28A6DC7B4A75}" type="presParOf" srcId="{0AD358DA-7632-4605-9F7A-09AE49093F39}" destId="{78C90D01-1DC0-4FBC-AB33-5CBB3BB31522}" srcOrd="4" destOrd="0" presId="urn:microsoft.com/office/officeart/2018/5/layout/CenteredIconLabelDescriptionList"/>
    <dgm:cxn modelId="{911BF646-18D9-407A-8211-9CB0AA77D841}" type="presParOf" srcId="{06F28F4F-C3AB-4722-A919-9FE9F307C0C8}" destId="{7EE691FE-AFA4-47C8-AA41-C77A1F11EF79}" srcOrd="3" destOrd="0" presId="urn:microsoft.com/office/officeart/2018/5/layout/CenteredIconLabelDescriptionList"/>
    <dgm:cxn modelId="{F327A74A-8F59-4FC2-82F5-143305F0068C}" type="presParOf" srcId="{06F28F4F-C3AB-4722-A919-9FE9F307C0C8}" destId="{C5CF18A0-BBB9-4359-91A4-598271694253}" srcOrd="4" destOrd="0" presId="urn:microsoft.com/office/officeart/2018/5/layout/CenteredIconLabelDescriptionList"/>
    <dgm:cxn modelId="{1194362E-E053-4F5D-A31C-6799F8C491F1}" type="presParOf" srcId="{C5CF18A0-BBB9-4359-91A4-598271694253}" destId="{2D576A24-ADAC-4098-9BE1-1703FE754CDD}" srcOrd="0" destOrd="0" presId="urn:microsoft.com/office/officeart/2018/5/layout/CenteredIconLabelDescriptionList"/>
    <dgm:cxn modelId="{572B261E-B92A-4A18-95FD-CA95067B2EB9}" type="presParOf" srcId="{C5CF18A0-BBB9-4359-91A4-598271694253}" destId="{80B4AEE7-AA14-4E7B-8969-2D196374D075}" srcOrd="1" destOrd="0" presId="urn:microsoft.com/office/officeart/2018/5/layout/CenteredIconLabelDescriptionList"/>
    <dgm:cxn modelId="{309CA8F5-E8D9-441E-8C2A-E933768908E7}" type="presParOf" srcId="{C5CF18A0-BBB9-4359-91A4-598271694253}" destId="{CA519990-DD6F-409E-8F81-16A9054D2583}" srcOrd="2" destOrd="0" presId="urn:microsoft.com/office/officeart/2018/5/layout/CenteredIconLabelDescriptionList"/>
    <dgm:cxn modelId="{502D980E-1E2C-4F8D-B2EE-07BB4EBD3F55}" type="presParOf" srcId="{C5CF18A0-BBB9-4359-91A4-598271694253}" destId="{55118223-4B08-46CA-B74F-5E5BF9DAA7B7}" srcOrd="3" destOrd="0" presId="urn:microsoft.com/office/officeart/2018/5/layout/CenteredIconLabelDescriptionList"/>
    <dgm:cxn modelId="{A191EE75-11A0-4A08-9E55-E0E53F9FD6CE}" type="presParOf" srcId="{C5CF18A0-BBB9-4359-91A4-598271694253}" destId="{A51DC9ED-CBC8-4611-BAA8-BB7F5B1B41BF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85E0D85-7239-4056-8AC6-F3E98B84FB3D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2067EB0-CCFF-4F82-98A2-072C4C7819E9}">
      <dgm:prSet phldrT="[Text]"/>
      <dgm:spPr/>
      <dgm:t>
        <a:bodyPr/>
        <a:lstStyle/>
        <a:p>
          <a:r>
            <a:rPr lang="en-US" dirty="0"/>
            <a:t>Working Effectively with Legacy Code</a:t>
          </a:r>
        </a:p>
      </dgm:t>
    </dgm:pt>
    <dgm:pt modelId="{6E171B78-482B-46D8-91DC-2E344CB11671}" type="parTrans" cxnId="{E681BDBB-9005-42EF-A735-F87E5F2F15EA}">
      <dgm:prSet/>
      <dgm:spPr/>
      <dgm:t>
        <a:bodyPr/>
        <a:lstStyle/>
        <a:p>
          <a:endParaRPr lang="en-US"/>
        </a:p>
      </dgm:t>
    </dgm:pt>
    <dgm:pt modelId="{78D7EFFB-204B-48C4-B4A2-637C62FC8D53}" type="sibTrans" cxnId="{E681BDBB-9005-42EF-A735-F87E5F2F15EA}">
      <dgm:prSet/>
      <dgm:spPr/>
      <dgm:t>
        <a:bodyPr/>
        <a:lstStyle/>
        <a:p>
          <a:endParaRPr lang="en-US"/>
        </a:p>
      </dgm:t>
    </dgm:pt>
    <dgm:pt modelId="{6C184290-B68F-4F8D-8891-2909BF89B5A3}">
      <dgm:prSet/>
      <dgm:spPr/>
      <dgm:t>
        <a:bodyPr/>
        <a:lstStyle/>
        <a:p>
          <a:r>
            <a:rPr lang="en-US" dirty="0"/>
            <a:t>Developer Testing</a:t>
          </a:r>
        </a:p>
      </dgm:t>
    </dgm:pt>
    <dgm:pt modelId="{364B354D-FCB3-4388-A5BC-ED0DF0994502}" type="parTrans" cxnId="{25D53F77-CB65-40EF-920C-26C67818E8E8}">
      <dgm:prSet/>
      <dgm:spPr/>
      <dgm:t>
        <a:bodyPr/>
        <a:lstStyle/>
        <a:p>
          <a:endParaRPr lang="en-US"/>
        </a:p>
      </dgm:t>
    </dgm:pt>
    <dgm:pt modelId="{BB63CF71-B5AB-4461-9704-E7AE6C4A38DE}" type="sibTrans" cxnId="{25D53F77-CB65-40EF-920C-26C67818E8E8}">
      <dgm:prSet/>
      <dgm:spPr/>
      <dgm:t>
        <a:bodyPr/>
        <a:lstStyle/>
        <a:p>
          <a:endParaRPr lang="en-US"/>
        </a:p>
      </dgm:t>
    </dgm:pt>
    <dgm:pt modelId="{C8D08A24-71D7-46F2-84AD-DA034B3F34A3}">
      <dgm:prSet/>
      <dgm:spPr/>
      <dgm:t>
        <a:bodyPr/>
        <a:lstStyle/>
        <a:p>
          <a:r>
            <a:rPr lang="en-US"/>
            <a:t>XUnit Test Patterns</a:t>
          </a:r>
          <a:endParaRPr lang="en-US" dirty="0"/>
        </a:p>
      </dgm:t>
    </dgm:pt>
    <dgm:pt modelId="{FC55E7D5-5FAC-41EC-8480-E98FDAAB97E5}" type="parTrans" cxnId="{712ED263-AAAF-43E3-80B8-8B2FB8E13990}">
      <dgm:prSet/>
      <dgm:spPr/>
      <dgm:t>
        <a:bodyPr/>
        <a:lstStyle/>
        <a:p>
          <a:endParaRPr lang="en-US"/>
        </a:p>
      </dgm:t>
    </dgm:pt>
    <dgm:pt modelId="{59598B95-B8F2-4974-9453-7FA4A4D2A047}" type="sibTrans" cxnId="{712ED263-AAAF-43E3-80B8-8B2FB8E13990}">
      <dgm:prSet/>
      <dgm:spPr/>
      <dgm:t>
        <a:bodyPr/>
        <a:lstStyle/>
        <a:p>
          <a:endParaRPr lang="en-US"/>
        </a:p>
      </dgm:t>
    </dgm:pt>
    <dgm:pt modelId="{F78024ED-2954-4CC6-8E03-F6AEEFCF5ABF}">
      <dgm:prSet/>
      <dgm:spPr/>
      <dgm:t>
        <a:bodyPr/>
        <a:lstStyle/>
        <a:p>
          <a:r>
            <a:rPr lang="en-US" dirty="0"/>
            <a:t>Measuring the Software Process</a:t>
          </a:r>
        </a:p>
      </dgm:t>
    </dgm:pt>
    <dgm:pt modelId="{8FBCCA8B-381B-484E-A0F1-0EB82BAADEFE}" type="parTrans" cxnId="{D0B52BD8-3314-4255-8399-CB111279D2CD}">
      <dgm:prSet/>
      <dgm:spPr/>
      <dgm:t>
        <a:bodyPr/>
        <a:lstStyle/>
        <a:p>
          <a:endParaRPr lang="en-US"/>
        </a:p>
      </dgm:t>
    </dgm:pt>
    <dgm:pt modelId="{148268B3-63F3-4187-B5FB-E2BF335BDB91}" type="sibTrans" cxnId="{D0B52BD8-3314-4255-8399-CB111279D2CD}">
      <dgm:prSet/>
      <dgm:spPr/>
      <dgm:t>
        <a:bodyPr/>
        <a:lstStyle/>
        <a:p>
          <a:endParaRPr lang="en-US"/>
        </a:p>
      </dgm:t>
    </dgm:pt>
    <dgm:pt modelId="{40812021-112B-4DF4-AB69-49EC7A590FA4}">
      <dgm:prSet/>
      <dgm:spPr/>
      <dgm:t>
        <a:bodyPr/>
        <a:lstStyle/>
        <a:p>
          <a:r>
            <a:rPr lang="en-US" dirty="0"/>
            <a:t>The Practical Guide to Defect Prevention</a:t>
          </a:r>
        </a:p>
      </dgm:t>
    </dgm:pt>
    <dgm:pt modelId="{CE67DA9A-529F-4E78-BB9C-664A28B8C97E}" type="parTrans" cxnId="{72049335-1A82-4A65-BF26-EF8D4CCD210E}">
      <dgm:prSet/>
      <dgm:spPr/>
      <dgm:t>
        <a:bodyPr/>
        <a:lstStyle/>
        <a:p>
          <a:endParaRPr lang="en-US"/>
        </a:p>
      </dgm:t>
    </dgm:pt>
    <dgm:pt modelId="{D8E4F6BC-5997-4532-8E66-F48B885A2F2B}" type="sibTrans" cxnId="{72049335-1A82-4A65-BF26-EF8D4CCD210E}">
      <dgm:prSet/>
      <dgm:spPr/>
      <dgm:t>
        <a:bodyPr/>
        <a:lstStyle/>
        <a:p>
          <a:endParaRPr lang="en-US"/>
        </a:p>
      </dgm:t>
    </dgm:pt>
    <dgm:pt modelId="{21CC9552-3263-43E3-9773-CF5459C685E2}" type="pres">
      <dgm:prSet presAssocID="{685E0D85-7239-4056-8AC6-F3E98B84FB3D}" presName="Name0" presStyleCnt="0">
        <dgm:presLayoutVars>
          <dgm:dir/>
          <dgm:resizeHandles val="exact"/>
        </dgm:presLayoutVars>
      </dgm:prSet>
      <dgm:spPr/>
    </dgm:pt>
    <dgm:pt modelId="{3F06F637-A91F-4930-A9C5-45442FB8E0E5}" type="pres">
      <dgm:prSet presAssocID="{02067EB0-CCFF-4F82-98A2-072C4C7819E9}" presName="composite" presStyleCnt="0"/>
      <dgm:spPr/>
    </dgm:pt>
    <dgm:pt modelId="{383D956B-1DCC-4EF6-A41A-2798131CDC98}" type="pres">
      <dgm:prSet presAssocID="{02067EB0-CCFF-4F82-98A2-072C4C7819E9}" presName="rect1" presStyleLbl="trAlignAcc1" presStyleIdx="0" presStyleCnt="5">
        <dgm:presLayoutVars>
          <dgm:bulletEnabled val="1"/>
        </dgm:presLayoutVars>
      </dgm:prSet>
      <dgm:spPr/>
    </dgm:pt>
    <dgm:pt modelId="{94267E86-E678-4C53-BF4A-D50E2ED5A891}" type="pres">
      <dgm:prSet presAssocID="{02067EB0-CCFF-4F82-98A2-072C4C7819E9}" presName="rect2" presStyleLbl="fgImgPlace1" presStyleIdx="0" presStyleCnt="5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14750" t="90" r="-18706" b="744"/>
          </a:stretch>
        </a:blipFill>
      </dgm:spPr>
    </dgm:pt>
    <dgm:pt modelId="{68EA4819-7092-4375-ADCC-7F93B11EE067}" type="pres">
      <dgm:prSet presAssocID="{78D7EFFB-204B-48C4-B4A2-637C62FC8D53}" presName="sibTrans" presStyleCnt="0"/>
      <dgm:spPr/>
    </dgm:pt>
    <dgm:pt modelId="{B11F7264-7860-463A-81C1-498E991CCE49}" type="pres">
      <dgm:prSet presAssocID="{6C184290-B68F-4F8D-8891-2909BF89B5A3}" presName="composite" presStyleCnt="0"/>
      <dgm:spPr/>
    </dgm:pt>
    <dgm:pt modelId="{DDD7AEA7-C6A2-4DF3-9946-86F867DB66E7}" type="pres">
      <dgm:prSet presAssocID="{6C184290-B68F-4F8D-8891-2909BF89B5A3}" presName="rect1" presStyleLbl="trAlignAcc1" presStyleIdx="1" presStyleCnt="5">
        <dgm:presLayoutVars>
          <dgm:bulletEnabled val="1"/>
        </dgm:presLayoutVars>
      </dgm:prSet>
      <dgm:spPr/>
    </dgm:pt>
    <dgm:pt modelId="{B1EBAC38-E0E4-474C-B1F7-D6E5BF71057A}" type="pres">
      <dgm:prSet presAssocID="{6C184290-B68F-4F8D-8891-2909BF89B5A3}" presName="rect2" presStyleLbl="fgImgPlace1" presStyleIdx="1" presStyleCnt="5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9" t="-479" b="21"/>
          </a:stretch>
        </a:blipFill>
      </dgm:spPr>
    </dgm:pt>
    <dgm:pt modelId="{E02FFF62-D428-4A03-8396-E9B4E88820C6}" type="pres">
      <dgm:prSet presAssocID="{BB63CF71-B5AB-4461-9704-E7AE6C4A38DE}" presName="sibTrans" presStyleCnt="0"/>
      <dgm:spPr/>
    </dgm:pt>
    <dgm:pt modelId="{D7539EA2-74B8-4155-B5DE-022E8F4E431F}" type="pres">
      <dgm:prSet presAssocID="{C8D08A24-71D7-46F2-84AD-DA034B3F34A3}" presName="composite" presStyleCnt="0"/>
      <dgm:spPr/>
    </dgm:pt>
    <dgm:pt modelId="{01C6457B-70A2-451F-BD5F-1BFBB96399A1}" type="pres">
      <dgm:prSet presAssocID="{C8D08A24-71D7-46F2-84AD-DA034B3F34A3}" presName="rect1" presStyleLbl="trAlignAcc1" presStyleIdx="2" presStyleCnt="5">
        <dgm:presLayoutVars>
          <dgm:bulletEnabled val="1"/>
        </dgm:presLayoutVars>
      </dgm:prSet>
      <dgm:spPr/>
    </dgm:pt>
    <dgm:pt modelId="{F58B36A9-63F3-48BD-A9D9-C4C65956EC92}" type="pres">
      <dgm:prSet presAssocID="{C8D08A24-71D7-46F2-84AD-DA034B3F34A3}" presName="rect2" presStyleLbl="fgImgPlace1" presStyleIdx="2" presStyleCnt="5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t="91" b="-183"/>
          </a:stretch>
        </a:blipFill>
      </dgm:spPr>
    </dgm:pt>
    <dgm:pt modelId="{31756A9E-BDF0-4C53-AEB3-18366D251D59}" type="pres">
      <dgm:prSet presAssocID="{59598B95-B8F2-4974-9453-7FA4A4D2A047}" presName="sibTrans" presStyleCnt="0"/>
      <dgm:spPr/>
    </dgm:pt>
    <dgm:pt modelId="{A90D3DFE-F056-45C8-9E59-4C39D120EBEB}" type="pres">
      <dgm:prSet presAssocID="{F78024ED-2954-4CC6-8E03-F6AEEFCF5ABF}" presName="composite" presStyleCnt="0"/>
      <dgm:spPr/>
    </dgm:pt>
    <dgm:pt modelId="{D575F350-9E49-4E26-A60D-C666D2988C1B}" type="pres">
      <dgm:prSet presAssocID="{F78024ED-2954-4CC6-8E03-F6AEEFCF5ABF}" presName="rect1" presStyleLbl="trAlignAcc1" presStyleIdx="3" presStyleCnt="5">
        <dgm:presLayoutVars>
          <dgm:bulletEnabled val="1"/>
        </dgm:presLayoutVars>
      </dgm:prSet>
      <dgm:spPr/>
    </dgm:pt>
    <dgm:pt modelId="{5640C682-869A-467B-9156-9EFDAEBCCDA1}" type="pres">
      <dgm:prSet presAssocID="{F78024ED-2954-4CC6-8E03-F6AEEFCF5ABF}" presName="rect2" presStyleLbl="fgImgPlace1" presStyleIdx="3" presStyleCnt="5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82" r="-86" b="1168"/>
          </a:stretch>
        </a:blipFill>
      </dgm:spPr>
    </dgm:pt>
    <dgm:pt modelId="{4BF24B2A-C464-4EBB-BB68-C0458848FE0A}" type="pres">
      <dgm:prSet presAssocID="{148268B3-63F3-4187-B5FB-E2BF335BDB91}" presName="sibTrans" presStyleCnt="0"/>
      <dgm:spPr/>
    </dgm:pt>
    <dgm:pt modelId="{B4A18A14-19D8-4FA0-8604-9EFB0A95E446}" type="pres">
      <dgm:prSet presAssocID="{40812021-112B-4DF4-AB69-49EC7A590FA4}" presName="composite" presStyleCnt="0"/>
      <dgm:spPr/>
    </dgm:pt>
    <dgm:pt modelId="{BAC7EF55-5720-4E8E-A559-74C9F7305911}" type="pres">
      <dgm:prSet presAssocID="{40812021-112B-4DF4-AB69-49EC7A590FA4}" presName="rect1" presStyleLbl="trAlignAcc1" presStyleIdx="4" presStyleCnt="5">
        <dgm:presLayoutVars>
          <dgm:bulletEnabled val="1"/>
        </dgm:presLayoutVars>
      </dgm:prSet>
      <dgm:spPr/>
    </dgm:pt>
    <dgm:pt modelId="{237EBBFE-B178-4595-8EA8-E7AC63620C6C}" type="pres">
      <dgm:prSet presAssocID="{40812021-112B-4DF4-AB69-49EC7A590FA4}" presName="rect2" presStyleLbl="fgImgPlace1" presStyleIdx="4" presStyleCnt="5"/>
      <dgm:spPr>
        <a:blipFill dpi="0"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" t="-249" r="-1774" b="470"/>
          </a:stretch>
        </a:blipFill>
      </dgm:spPr>
    </dgm:pt>
  </dgm:ptLst>
  <dgm:cxnLst>
    <dgm:cxn modelId="{72049335-1A82-4A65-BF26-EF8D4CCD210E}" srcId="{685E0D85-7239-4056-8AC6-F3E98B84FB3D}" destId="{40812021-112B-4DF4-AB69-49EC7A590FA4}" srcOrd="4" destOrd="0" parTransId="{CE67DA9A-529F-4E78-BB9C-664A28B8C97E}" sibTransId="{D8E4F6BC-5997-4532-8E66-F48B885A2F2B}"/>
    <dgm:cxn modelId="{712ED263-AAAF-43E3-80B8-8B2FB8E13990}" srcId="{685E0D85-7239-4056-8AC6-F3E98B84FB3D}" destId="{C8D08A24-71D7-46F2-84AD-DA034B3F34A3}" srcOrd="2" destOrd="0" parTransId="{FC55E7D5-5FAC-41EC-8480-E98FDAAB97E5}" sibTransId="{59598B95-B8F2-4974-9453-7FA4A4D2A047}"/>
    <dgm:cxn modelId="{405A9648-FFFA-4C02-B702-AADA59581CB0}" type="presOf" srcId="{6C184290-B68F-4F8D-8891-2909BF89B5A3}" destId="{DDD7AEA7-C6A2-4DF3-9946-86F867DB66E7}" srcOrd="0" destOrd="0" presId="urn:microsoft.com/office/officeart/2008/layout/PictureStrips"/>
    <dgm:cxn modelId="{25D53F77-CB65-40EF-920C-26C67818E8E8}" srcId="{685E0D85-7239-4056-8AC6-F3E98B84FB3D}" destId="{6C184290-B68F-4F8D-8891-2909BF89B5A3}" srcOrd="1" destOrd="0" parTransId="{364B354D-FCB3-4388-A5BC-ED0DF0994502}" sibTransId="{BB63CF71-B5AB-4461-9704-E7AE6C4A38DE}"/>
    <dgm:cxn modelId="{81A9BD83-A173-46FF-B401-594A03F59CE9}" type="presOf" srcId="{40812021-112B-4DF4-AB69-49EC7A590FA4}" destId="{BAC7EF55-5720-4E8E-A559-74C9F7305911}" srcOrd="0" destOrd="0" presId="urn:microsoft.com/office/officeart/2008/layout/PictureStrips"/>
    <dgm:cxn modelId="{C0FCFEAB-FE3F-4734-A738-3BE5AC8BFF5B}" type="presOf" srcId="{C8D08A24-71D7-46F2-84AD-DA034B3F34A3}" destId="{01C6457B-70A2-451F-BD5F-1BFBB96399A1}" srcOrd="0" destOrd="0" presId="urn:microsoft.com/office/officeart/2008/layout/PictureStrips"/>
    <dgm:cxn modelId="{7FE5FAAE-1CA2-451E-807F-FEF951612383}" type="presOf" srcId="{02067EB0-CCFF-4F82-98A2-072C4C7819E9}" destId="{383D956B-1DCC-4EF6-A41A-2798131CDC98}" srcOrd="0" destOrd="0" presId="urn:microsoft.com/office/officeart/2008/layout/PictureStrips"/>
    <dgm:cxn modelId="{E681BDBB-9005-42EF-A735-F87E5F2F15EA}" srcId="{685E0D85-7239-4056-8AC6-F3E98B84FB3D}" destId="{02067EB0-CCFF-4F82-98A2-072C4C7819E9}" srcOrd="0" destOrd="0" parTransId="{6E171B78-482B-46D8-91DC-2E344CB11671}" sibTransId="{78D7EFFB-204B-48C4-B4A2-637C62FC8D53}"/>
    <dgm:cxn modelId="{C41CDBCA-802D-4B07-90FD-BB32FDBF9E25}" type="presOf" srcId="{685E0D85-7239-4056-8AC6-F3E98B84FB3D}" destId="{21CC9552-3263-43E3-9773-CF5459C685E2}" srcOrd="0" destOrd="0" presId="urn:microsoft.com/office/officeart/2008/layout/PictureStrips"/>
    <dgm:cxn modelId="{D0B52BD8-3314-4255-8399-CB111279D2CD}" srcId="{685E0D85-7239-4056-8AC6-F3E98B84FB3D}" destId="{F78024ED-2954-4CC6-8E03-F6AEEFCF5ABF}" srcOrd="3" destOrd="0" parTransId="{8FBCCA8B-381B-484E-A0F1-0EB82BAADEFE}" sibTransId="{148268B3-63F3-4187-B5FB-E2BF335BDB91}"/>
    <dgm:cxn modelId="{325976D8-B0DD-4179-8BBD-C186F874554A}" type="presOf" srcId="{F78024ED-2954-4CC6-8E03-F6AEEFCF5ABF}" destId="{D575F350-9E49-4E26-A60D-C666D2988C1B}" srcOrd="0" destOrd="0" presId="urn:microsoft.com/office/officeart/2008/layout/PictureStrips"/>
    <dgm:cxn modelId="{C2EE2A75-BCFD-4106-978F-64D68642DAC7}" type="presParOf" srcId="{21CC9552-3263-43E3-9773-CF5459C685E2}" destId="{3F06F637-A91F-4930-A9C5-45442FB8E0E5}" srcOrd="0" destOrd="0" presId="urn:microsoft.com/office/officeart/2008/layout/PictureStrips"/>
    <dgm:cxn modelId="{8EDA9753-C616-4B68-8D9F-92491D46F754}" type="presParOf" srcId="{3F06F637-A91F-4930-A9C5-45442FB8E0E5}" destId="{383D956B-1DCC-4EF6-A41A-2798131CDC98}" srcOrd="0" destOrd="0" presId="urn:microsoft.com/office/officeart/2008/layout/PictureStrips"/>
    <dgm:cxn modelId="{A30EBB34-CDC2-4467-9AB4-F55F9C76743E}" type="presParOf" srcId="{3F06F637-A91F-4930-A9C5-45442FB8E0E5}" destId="{94267E86-E678-4C53-BF4A-D50E2ED5A891}" srcOrd="1" destOrd="0" presId="urn:microsoft.com/office/officeart/2008/layout/PictureStrips"/>
    <dgm:cxn modelId="{3C5579EC-E3CE-4A61-AB2A-A55078F79DF4}" type="presParOf" srcId="{21CC9552-3263-43E3-9773-CF5459C685E2}" destId="{68EA4819-7092-4375-ADCC-7F93B11EE067}" srcOrd="1" destOrd="0" presId="urn:microsoft.com/office/officeart/2008/layout/PictureStrips"/>
    <dgm:cxn modelId="{A304ACC3-40C7-4DD9-B51C-C9D1B0BAFAF2}" type="presParOf" srcId="{21CC9552-3263-43E3-9773-CF5459C685E2}" destId="{B11F7264-7860-463A-81C1-498E991CCE49}" srcOrd="2" destOrd="0" presId="urn:microsoft.com/office/officeart/2008/layout/PictureStrips"/>
    <dgm:cxn modelId="{7BB6BA1C-E5FB-4275-A937-C8C8FA7CF453}" type="presParOf" srcId="{B11F7264-7860-463A-81C1-498E991CCE49}" destId="{DDD7AEA7-C6A2-4DF3-9946-86F867DB66E7}" srcOrd="0" destOrd="0" presId="urn:microsoft.com/office/officeart/2008/layout/PictureStrips"/>
    <dgm:cxn modelId="{1C7F0898-1B05-40CA-B509-EFF0B04196F6}" type="presParOf" srcId="{B11F7264-7860-463A-81C1-498E991CCE49}" destId="{B1EBAC38-E0E4-474C-B1F7-D6E5BF71057A}" srcOrd="1" destOrd="0" presId="urn:microsoft.com/office/officeart/2008/layout/PictureStrips"/>
    <dgm:cxn modelId="{08F2D143-9F60-46DC-88A6-859818224E4C}" type="presParOf" srcId="{21CC9552-3263-43E3-9773-CF5459C685E2}" destId="{E02FFF62-D428-4A03-8396-E9B4E88820C6}" srcOrd="3" destOrd="0" presId="urn:microsoft.com/office/officeart/2008/layout/PictureStrips"/>
    <dgm:cxn modelId="{47DE68EC-7F27-420A-A0FA-DFB6467D7293}" type="presParOf" srcId="{21CC9552-3263-43E3-9773-CF5459C685E2}" destId="{D7539EA2-74B8-4155-B5DE-022E8F4E431F}" srcOrd="4" destOrd="0" presId="urn:microsoft.com/office/officeart/2008/layout/PictureStrips"/>
    <dgm:cxn modelId="{1C6E132A-70F7-4A81-86E7-FB3CB8C65952}" type="presParOf" srcId="{D7539EA2-74B8-4155-B5DE-022E8F4E431F}" destId="{01C6457B-70A2-451F-BD5F-1BFBB96399A1}" srcOrd="0" destOrd="0" presId="urn:microsoft.com/office/officeart/2008/layout/PictureStrips"/>
    <dgm:cxn modelId="{3A837424-5CB5-4773-AE65-850FA51A03BE}" type="presParOf" srcId="{D7539EA2-74B8-4155-B5DE-022E8F4E431F}" destId="{F58B36A9-63F3-48BD-A9D9-C4C65956EC92}" srcOrd="1" destOrd="0" presId="urn:microsoft.com/office/officeart/2008/layout/PictureStrips"/>
    <dgm:cxn modelId="{CCA3FE22-ABA0-4BE9-961A-96E48EA0D3FD}" type="presParOf" srcId="{21CC9552-3263-43E3-9773-CF5459C685E2}" destId="{31756A9E-BDF0-4C53-AEB3-18366D251D59}" srcOrd="5" destOrd="0" presId="urn:microsoft.com/office/officeart/2008/layout/PictureStrips"/>
    <dgm:cxn modelId="{B6512BDD-E014-4B53-A948-49595159159D}" type="presParOf" srcId="{21CC9552-3263-43E3-9773-CF5459C685E2}" destId="{A90D3DFE-F056-45C8-9E59-4C39D120EBEB}" srcOrd="6" destOrd="0" presId="urn:microsoft.com/office/officeart/2008/layout/PictureStrips"/>
    <dgm:cxn modelId="{D7BCD94D-4BA6-47AF-970F-CA0168BA1145}" type="presParOf" srcId="{A90D3DFE-F056-45C8-9E59-4C39D120EBEB}" destId="{D575F350-9E49-4E26-A60D-C666D2988C1B}" srcOrd="0" destOrd="0" presId="urn:microsoft.com/office/officeart/2008/layout/PictureStrips"/>
    <dgm:cxn modelId="{FCCDDA99-0339-46B0-AEFF-06E5791CC908}" type="presParOf" srcId="{A90D3DFE-F056-45C8-9E59-4C39D120EBEB}" destId="{5640C682-869A-467B-9156-9EFDAEBCCDA1}" srcOrd="1" destOrd="0" presId="urn:microsoft.com/office/officeart/2008/layout/PictureStrips"/>
    <dgm:cxn modelId="{61EFAB48-C1E5-47CA-9593-84776767005C}" type="presParOf" srcId="{21CC9552-3263-43E3-9773-CF5459C685E2}" destId="{4BF24B2A-C464-4EBB-BB68-C0458848FE0A}" srcOrd="7" destOrd="0" presId="urn:microsoft.com/office/officeart/2008/layout/PictureStrips"/>
    <dgm:cxn modelId="{4FA732F6-24D0-48D6-AE64-DAB72B58B75E}" type="presParOf" srcId="{21CC9552-3263-43E3-9773-CF5459C685E2}" destId="{B4A18A14-19D8-4FA0-8604-9EFB0A95E446}" srcOrd="8" destOrd="0" presId="urn:microsoft.com/office/officeart/2008/layout/PictureStrips"/>
    <dgm:cxn modelId="{3185321E-651A-4318-9DC4-B9858F61FB4F}" type="presParOf" srcId="{B4A18A14-19D8-4FA0-8604-9EFB0A95E446}" destId="{BAC7EF55-5720-4E8E-A559-74C9F7305911}" srcOrd="0" destOrd="0" presId="urn:microsoft.com/office/officeart/2008/layout/PictureStrips"/>
    <dgm:cxn modelId="{E605F1EA-28A9-4B69-915D-2758FF0FF8A4}" type="presParOf" srcId="{B4A18A14-19D8-4FA0-8604-9EFB0A95E446}" destId="{237EBBFE-B178-4595-8EA8-E7AC63620C6C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2A7C2B-11D2-4463-BBEA-277B420C6AAA}" type="doc">
      <dgm:prSet loTypeId="urn:microsoft.com/office/officeart/2005/8/layout/hProcess11" loCatId="process" qsTypeId="urn:microsoft.com/office/officeart/2005/8/quickstyle/simple5" qsCatId="simple" csTypeId="urn:microsoft.com/office/officeart/2005/8/colors/accent1_2" csCatId="accent1" phldr="1"/>
      <dgm:spPr/>
    </dgm:pt>
    <dgm:pt modelId="{4064B4FA-C90F-4114-BD2A-3025C6B1D453}">
      <dgm:prSet phldrT="[Text]"/>
      <dgm:spPr/>
      <dgm:t>
        <a:bodyPr/>
        <a:lstStyle/>
        <a:p>
          <a:r>
            <a:rPr lang="en-US" dirty="0"/>
            <a:t>Unit Testing 101</a:t>
          </a:r>
        </a:p>
      </dgm:t>
    </dgm:pt>
    <dgm:pt modelId="{BA5A799C-B18B-4E29-8EB2-B03D1E5A00C1}" type="parTrans" cxnId="{682B5B95-9CD9-4BD3-99EE-FD4209313F0E}">
      <dgm:prSet/>
      <dgm:spPr/>
      <dgm:t>
        <a:bodyPr/>
        <a:lstStyle/>
        <a:p>
          <a:endParaRPr lang="en-US"/>
        </a:p>
      </dgm:t>
    </dgm:pt>
    <dgm:pt modelId="{AF9C57B6-2E61-47B1-B19A-50914FA0B651}" type="sibTrans" cxnId="{682B5B95-9CD9-4BD3-99EE-FD4209313F0E}">
      <dgm:prSet/>
      <dgm:spPr/>
      <dgm:t>
        <a:bodyPr/>
        <a:lstStyle/>
        <a:p>
          <a:endParaRPr lang="en-US"/>
        </a:p>
      </dgm:t>
    </dgm:pt>
    <dgm:pt modelId="{78FFF932-96B2-406C-A7DE-0ECA1F559B2A}">
      <dgm:prSet/>
      <dgm:spPr/>
      <dgm:t>
        <a:bodyPr/>
        <a:lstStyle/>
        <a:p>
          <a:r>
            <a:rPr lang="en-US" dirty="0"/>
            <a:t>Taming a Big Ball of Mud</a:t>
          </a:r>
        </a:p>
      </dgm:t>
    </dgm:pt>
    <dgm:pt modelId="{668E094C-61B0-465A-BF16-CF86F28C43C2}" type="parTrans" cxnId="{E6A23067-A441-49CE-836A-EC26C0680B93}">
      <dgm:prSet/>
      <dgm:spPr/>
      <dgm:t>
        <a:bodyPr/>
        <a:lstStyle/>
        <a:p>
          <a:endParaRPr lang="en-US"/>
        </a:p>
      </dgm:t>
    </dgm:pt>
    <dgm:pt modelId="{AC5B697A-0F5D-49F4-9C10-826BCE4BC0BF}" type="sibTrans" cxnId="{E6A23067-A441-49CE-836A-EC26C0680B93}">
      <dgm:prSet/>
      <dgm:spPr/>
      <dgm:t>
        <a:bodyPr/>
        <a:lstStyle/>
        <a:p>
          <a:endParaRPr lang="en-US"/>
        </a:p>
      </dgm:t>
    </dgm:pt>
    <dgm:pt modelId="{52F31FEF-6935-41C4-BDB8-BBCCF11150AC}">
      <dgm:prSet/>
      <dgm:spPr/>
      <dgm:t>
        <a:bodyPr/>
        <a:lstStyle/>
        <a:p>
          <a:r>
            <a:rPr lang="en-US" dirty="0"/>
            <a:t>Other Ideas</a:t>
          </a:r>
        </a:p>
      </dgm:t>
    </dgm:pt>
    <dgm:pt modelId="{E9C62614-FB15-4EF8-B02B-399A19D3A0E3}" type="parTrans" cxnId="{7B0FEE79-E591-4290-BE98-F35979E02ECD}">
      <dgm:prSet/>
      <dgm:spPr/>
      <dgm:t>
        <a:bodyPr/>
        <a:lstStyle/>
        <a:p>
          <a:endParaRPr lang="en-US"/>
        </a:p>
      </dgm:t>
    </dgm:pt>
    <dgm:pt modelId="{4031D8A0-F06A-46C5-AC5A-CF2F0606F2B9}" type="sibTrans" cxnId="{7B0FEE79-E591-4290-BE98-F35979E02ECD}">
      <dgm:prSet/>
      <dgm:spPr/>
      <dgm:t>
        <a:bodyPr/>
        <a:lstStyle/>
        <a:p>
          <a:endParaRPr lang="en-US"/>
        </a:p>
      </dgm:t>
    </dgm:pt>
    <dgm:pt modelId="{C2862A9E-C529-4DAE-AC0B-D9656926ADC3}">
      <dgm:prSet/>
      <dgm:spPr/>
      <dgm:t>
        <a:bodyPr/>
        <a:lstStyle/>
        <a:p>
          <a:r>
            <a:rPr lang="en-US" dirty="0"/>
            <a:t>Specialized Libraries</a:t>
          </a:r>
        </a:p>
      </dgm:t>
    </dgm:pt>
    <dgm:pt modelId="{CC795264-D689-4D2E-9537-B14398F6BA6C}" type="parTrans" cxnId="{C96C9D70-40DC-4325-A8BF-9179E0CDC179}">
      <dgm:prSet/>
      <dgm:spPr/>
      <dgm:t>
        <a:bodyPr/>
        <a:lstStyle/>
        <a:p>
          <a:endParaRPr lang="en-US"/>
        </a:p>
      </dgm:t>
    </dgm:pt>
    <dgm:pt modelId="{8A147F42-C36E-4E95-A23F-E7FB1EA72BCE}" type="sibTrans" cxnId="{C96C9D70-40DC-4325-A8BF-9179E0CDC179}">
      <dgm:prSet/>
      <dgm:spPr/>
      <dgm:t>
        <a:bodyPr/>
        <a:lstStyle/>
        <a:p>
          <a:endParaRPr lang="en-US"/>
        </a:p>
      </dgm:t>
    </dgm:pt>
    <dgm:pt modelId="{9E625BC6-FBF6-4AC8-AF3E-D755F529BA5A}">
      <dgm:prSet/>
      <dgm:spPr/>
      <dgm:t>
        <a:bodyPr/>
        <a:lstStyle/>
        <a:p>
          <a:r>
            <a:rPr lang="en-US" dirty="0"/>
            <a:t>Conclusion</a:t>
          </a:r>
        </a:p>
      </dgm:t>
    </dgm:pt>
    <dgm:pt modelId="{9B8A9AC9-AD82-4DD7-8A08-D2AF34C700C9}" type="parTrans" cxnId="{79BB9A42-2174-4B1E-894D-7A4B571FA230}">
      <dgm:prSet/>
      <dgm:spPr/>
      <dgm:t>
        <a:bodyPr/>
        <a:lstStyle/>
        <a:p>
          <a:endParaRPr lang="en-US"/>
        </a:p>
      </dgm:t>
    </dgm:pt>
    <dgm:pt modelId="{918687BB-7CE8-492E-8EF9-38B3FBE44D57}" type="sibTrans" cxnId="{79BB9A42-2174-4B1E-894D-7A4B571FA230}">
      <dgm:prSet/>
      <dgm:spPr/>
      <dgm:t>
        <a:bodyPr/>
        <a:lstStyle/>
        <a:p>
          <a:endParaRPr lang="en-US"/>
        </a:p>
      </dgm:t>
    </dgm:pt>
    <dgm:pt modelId="{EB38D941-6CD6-4B52-B7F8-BBC94997BF63}">
      <dgm:prSet/>
      <dgm:spPr/>
      <dgm:t>
        <a:bodyPr/>
        <a:lstStyle/>
        <a:p>
          <a:r>
            <a:rPr lang="en-US" dirty="0"/>
            <a:t>Q&amp;A</a:t>
          </a:r>
        </a:p>
      </dgm:t>
    </dgm:pt>
    <dgm:pt modelId="{16DC4FB4-482B-4EE9-B2D8-D8A075ED69E9}" type="parTrans" cxnId="{2D4FA9A8-DEB6-444C-BB11-20E71AB27603}">
      <dgm:prSet/>
      <dgm:spPr/>
      <dgm:t>
        <a:bodyPr/>
        <a:lstStyle/>
        <a:p>
          <a:endParaRPr lang="en-US"/>
        </a:p>
      </dgm:t>
    </dgm:pt>
    <dgm:pt modelId="{5458E81F-5464-4A0B-8373-1C40D917F311}" type="sibTrans" cxnId="{2D4FA9A8-DEB6-444C-BB11-20E71AB27603}">
      <dgm:prSet/>
      <dgm:spPr/>
      <dgm:t>
        <a:bodyPr/>
        <a:lstStyle/>
        <a:p>
          <a:endParaRPr lang="en-US"/>
        </a:p>
      </dgm:t>
    </dgm:pt>
    <dgm:pt modelId="{5E460DDC-744D-45A2-92F0-FDF7572B6382}">
      <dgm:prSet/>
      <dgm:spPr/>
      <dgm:t>
        <a:bodyPr/>
        <a:lstStyle/>
        <a:p>
          <a:r>
            <a:rPr lang="en-US" dirty="0"/>
            <a:t>Community Ideas</a:t>
          </a:r>
        </a:p>
      </dgm:t>
    </dgm:pt>
    <dgm:pt modelId="{2E4359D9-762E-4D26-BAF5-213B7C723D1A}" type="parTrans" cxnId="{A291EF67-188F-47D5-A9F2-98514118841A}">
      <dgm:prSet/>
      <dgm:spPr/>
      <dgm:t>
        <a:bodyPr/>
        <a:lstStyle/>
        <a:p>
          <a:endParaRPr lang="en-US"/>
        </a:p>
      </dgm:t>
    </dgm:pt>
    <dgm:pt modelId="{8380C94C-2D07-4EA8-A266-40520CFEA0A8}" type="sibTrans" cxnId="{A291EF67-188F-47D5-A9F2-98514118841A}">
      <dgm:prSet/>
      <dgm:spPr/>
      <dgm:t>
        <a:bodyPr/>
        <a:lstStyle/>
        <a:p>
          <a:endParaRPr lang="en-US"/>
        </a:p>
      </dgm:t>
    </dgm:pt>
    <dgm:pt modelId="{A15BFB54-DE4B-4774-8D46-ECDF447D542D}" type="pres">
      <dgm:prSet presAssocID="{472A7C2B-11D2-4463-BBEA-277B420C6AAA}" presName="Name0" presStyleCnt="0">
        <dgm:presLayoutVars>
          <dgm:dir/>
          <dgm:resizeHandles val="exact"/>
        </dgm:presLayoutVars>
      </dgm:prSet>
      <dgm:spPr/>
    </dgm:pt>
    <dgm:pt modelId="{E0185EE6-125B-47C3-8D4D-99E0B0A49874}" type="pres">
      <dgm:prSet presAssocID="{472A7C2B-11D2-4463-BBEA-277B420C6AAA}" presName="arrow" presStyleLbl="bgShp" presStyleIdx="0" presStyleCn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025960E8-2F87-4939-B1E2-FE762426278E}" type="pres">
      <dgm:prSet presAssocID="{472A7C2B-11D2-4463-BBEA-277B420C6AAA}" presName="points" presStyleCnt="0"/>
      <dgm:spPr/>
    </dgm:pt>
    <dgm:pt modelId="{A93EAB54-35A8-4F96-AE5C-C8DDB483E193}" type="pres">
      <dgm:prSet presAssocID="{4064B4FA-C90F-4114-BD2A-3025C6B1D453}" presName="compositeA" presStyleCnt="0"/>
      <dgm:spPr/>
    </dgm:pt>
    <dgm:pt modelId="{85D75895-37A7-454C-BA8C-26A9815A6996}" type="pres">
      <dgm:prSet presAssocID="{4064B4FA-C90F-4114-BD2A-3025C6B1D453}" presName="textA" presStyleLbl="revTx" presStyleIdx="0" presStyleCnt="5">
        <dgm:presLayoutVars>
          <dgm:bulletEnabled val="1"/>
        </dgm:presLayoutVars>
      </dgm:prSet>
      <dgm:spPr/>
    </dgm:pt>
    <dgm:pt modelId="{61D84D31-C991-4A6D-BA44-32F66E01032F}" type="pres">
      <dgm:prSet presAssocID="{4064B4FA-C90F-4114-BD2A-3025C6B1D453}" presName="circleA" presStyleLbl="node1" presStyleIdx="0" presStyleCnt="5"/>
      <dgm:spPr/>
    </dgm:pt>
    <dgm:pt modelId="{905FD20D-8DC1-4991-AD3E-53567D5FB990}" type="pres">
      <dgm:prSet presAssocID="{4064B4FA-C90F-4114-BD2A-3025C6B1D453}" presName="spaceA" presStyleCnt="0"/>
      <dgm:spPr/>
    </dgm:pt>
    <dgm:pt modelId="{C130954C-FCC4-44AA-9A75-22E4E15BC129}" type="pres">
      <dgm:prSet presAssocID="{AF9C57B6-2E61-47B1-B19A-50914FA0B651}" presName="space" presStyleCnt="0"/>
      <dgm:spPr/>
    </dgm:pt>
    <dgm:pt modelId="{42AB191A-8686-4D6D-98B7-3E494A233352}" type="pres">
      <dgm:prSet presAssocID="{78FFF932-96B2-406C-A7DE-0ECA1F559B2A}" presName="compositeB" presStyleCnt="0"/>
      <dgm:spPr/>
    </dgm:pt>
    <dgm:pt modelId="{5F4D70BD-2282-4ADD-B5EF-0CC77DC0C2F1}" type="pres">
      <dgm:prSet presAssocID="{78FFF932-96B2-406C-A7DE-0ECA1F559B2A}" presName="textB" presStyleLbl="revTx" presStyleIdx="1" presStyleCnt="5">
        <dgm:presLayoutVars>
          <dgm:bulletEnabled val="1"/>
        </dgm:presLayoutVars>
      </dgm:prSet>
      <dgm:spPr/>
    </dgm:pt>
    <dgm:pt modelId="{B7987C14-2C15-4936-B063-7C1E9974B31A}" type="pres">
      <dgm:prSet presAssocID="{78FFF932-96B2-406C-A7DE-0ECA1F559B2A}" presName="circleB" presStyleLbl="node1" presStyleIdx="1" presStyleCnt="5"/>
      <dgm:spPr/>
    </dgm:pt>
    <dgm:pt modelId="{B01ACDA0-1D94-4D33-80FC-6A397114B790}" type="pres">
      <dgm:prSet presAssocID="{78FFF932-96B2-406C-A7DE-0ECA1F559B2A}" presName="spaceB" presStyleCnt="0"/>
      <dgm:spPr/>
    </dgm:pt>
    <dgm:pt modelId="{C164EA27-ACA5-4C2C-8D4B-A07AF9F12704}" type="pres">
      <dgm:prSet presAssocID="{AC5B697A-0F5D-49F4-9C10-826BCE4BC0BF}" presName="space" presStyleCnt="0"/>
      <dgm:spPr/>
    </dgm:pt>
    <dgm:pt modelId="{ABB95881-7F59-48DA-ACB3-E5C1D8AD21B1}" type="pres">
      <dgm:prSet presAssocID="{C2862A9E-C529-4DAE-AC0B-D9656926ADC3}" presName="compositeA" presStyleCnt="0"/>
      <dgm:spPr/>
    </dgm:pt>
    <dgm:pt modelId="{04650DD7-74A5-4915-AE71-81CD2380FAE1}" type="pres">
      <dgm:prSet presAssocID="{C2862A9E-C529-4DAE-AC0B-D9656926ADC3}" presName="textA" presStyleLbl="revTx" presStyleIdx="2" presStyleCnt="5">
        <dgm:presLayoutVars>
          <dgm:bulletEnabled val="1"/>
        </dgm:presLayoutVars>
      </dgm:prSet>
      <dgm:spPr/>
    </dgm:pt>
    <dgm:pt modelId="{22D64C23-2383-4393-8832-DCB274E40B2F}" type="pres">
      <dgm:prSet presAssocID="{C2862A9E-C529-4DAE-AC0B-D9656926ADC3}" presName="circleA" presStyleLbl="node1" presStyleIdx="2" presStyleCnt="5"/>
      <dgm:spPr/>
    </dgm:pt>
    <dgm:pt modelId="{C8F9F42B-BD97-408F-A04C-C30E5B65D8C1}" type="pres">
      <dgm:prSet presAssocID="{C2862A9E-C529-4DAE-AC0B-D9656926ADC3}" presName="spaceA" presStyleCnt="0"/>
      <dgm:spPr/>
    </dgm:pt>
    <dgm:pt modelId="{D14E1820-5F49-4414-999D-151D7833544D}" type="pres">
      <dgm:prSet presAssocID="{8A147F42-C36E-4E95-A23F-E7FB1EA72BCE}" presName="space" presStyleCnt="0"/>
      <dgm:spPr/>
    </dgm:pt>
    <dgm:pt modelId="{E68DE221-F0C3-4A30-9932-65A1632067EE}" type="pres">
      <dgm:prSet presAssocID="{52F31FEF-6935-41C4-BDB8-BBCCF11150AC}" presName="compositeB" presStyleCnt="0"/>
      <dgm:spPr/>
    </dgm:pt>
    <dgm:pt modelId="{6010AF60-492A-494C-81B9-538F1F12056A}" type="pres">
      <dgm:prSet presAssocID="{52F31FEF-6935-41C4-BDB8-BBCCF11150AC}" presName="textB" presStyleLbl="revTx" presStyleIdx="3" presStyleCnt="5">
        <dgm:presLayoutVars>
          <dgm:bulletEnabled val="1"/>
        </dgm:presLayoutVars>
      </dgm:prSet>
      <dgm:spPr/>
    </dgm:pt>
    <dgm:pt modelId="{5C83A8F0-31B1-40D7-9EEF-1FD6C8A8D9B2}" type="pres">
      <dgm:prSet presAssocID="{52F31FEF-6935-41C4-BDB8-BBCCF11150AC}" presName="circleB" presStyleLbl="node1" presStyleIdx="3" presStyleCnt="5"/>
      <dgm:spPr/>
    </dgm:pt>
    <dgm:pt modelId="{4D581372-683E-4E64-ABDA-4EF4431576D8}" type="pres">
      <dgm:prSet presAssocID="{52F31FEF-6935-41C4-BDB8-BBCCF11150AC}" presName="spaceB" presStyleCnt="0"/>
      <dgm:spPr/>
    </dgm:pt>
    <dgm:pt modelId="{438848BD-80B4-43C7-905A-9F73F48835DD}" type="pres">
      <dgm:prSet presAssocID="{4031D8A0-F06A-46C5-AC5A-CF2F0606F2B9}" presName="space" presStyleCnt="0"/>
      <dgm:spPr/>
    </dgm:pt>
    <dgm:pt modelId="{1B1C7081-DFE1-410B-A157-868CC0486D9B}" type="pres">
      <dgm:prSet presAssocID="{9E625BC6-FBF6-4AC8-AF3E-D755F529BA5A}" presName="compositeA" presStyleCnt="0"/>
      <dgm:spPr/>
    </dgm:pt>
    <dgm:pt modelId="{8A6CDD9D-C895-445B-B24C-3D6B6A8BB6A1}" type="pres">
      <dgm:prSet presAssocID="{9E625BC6-FBF6-4AC8-AF3E-D755F529BA5A}" presName="textA" presStyleLbl="revTx" presStyleIdx="4" presStyleCnt="5">
        <dgm:presLayoutVars>
          <dgm:bulletEnabled val="1"/>
        </dgm:presLayoutVars>
      </dgm:prSet>
      <dgm:spPr/>
    </dgm:pt>
    <dgm:pt modelId="{5A99E385-1DCB-459C-83D6-7EED0D744E3C}" type="pres">
      <dgm:prSet presAssocID="{9E625BC6-FBF6-4AC8-AF3E-D755F529BA5A}" presName="circleA" presStyleLbl="node1" presStyleIdx="4" presStyleCnt="5"/>
      <dgm:spPr/>
    </dgm:pt>
    <dgm:pt modelId="{12795264-310A-4081-92E4-A8BA3143658A}" type="pres">
      <dgm:prSet presAssocID="{9E625BC6-FBF6-4AC8-AF3E-D755F529BA5A}" presName="spaceA" presStyleCnt="0"/>
      <dgm:spPr/>
    </dgm:pt>
  </dgm:ptLst>
  <dgm:cxnLst>
    <dgm:cxn modelId="{592BDC12-864A-4BEF-80BF-B4DD80B3FDFB}" type="presOf" srcId="{4064B4FA-C90F-4114-BD2A-3025C6B1D453}" destId="{85D75895-37A7-454C-BA8C-26A9815A6996}" srcOrd="0" destOrd="0" presId="urn:microsoft.com/office/officeart/2005/8/layout/hProcess11"/>
    <dgm:cxn modelId="{B4241B20-3DF6-424A-A24E-6924EB527788}" type="presOf" srcId="{EB38D941-6CD6-4B52-B7F8-BBC94997BF63}" destId="{8A6CDD9D-C895-445B-B24C-3D6B6A8BB6A1}" srcOrd="0" destOrd="1" presId="urn:microsoft.com/office/officeart/2005/8/layout/hProcess11"/>
    <dgm:cxn modelId="{79BB9A42-2174-4B1E-894D-7A4B571FA230}" srcId="{472A7C2B-11D2-4463-BBEA-277B420C6AAA}" destId="{9E625BC6-FBF6-4AC8-AF3E-D755F529BA5A}" srcOrd="4" destOrd="0" parTransId="{9B8A9AC9-AD82-4DD7-8A08-D2AF34C700C9}" sibTransId="{918687BB-7CE8-492E-8EF9-38B3FBE44D57}"/>
    <dgm:cxn modelId="{A3255443-4E76-4BF4-90C0-FF6C6AF7F63D}" type="presOf" srcId="{9E625BC6-FBF6-4AC8-AF3E-D755F529BA5A}" destId="{8A6CDD9D-C895-445B-B24C-3D6B6A8BB6A1}" srcOrd="0" destOrd="0" presId="urn:microsoft.com/office/officeart/2005/8/layout/hProcess11"/>
    <dgm:cxn modelId="{E6A23067-A441-49CE-836A-EC26C0680B93}" srcId="{472A7C2B-11D2-4463-BBEA-277B420C6AAA}" destId="{78FFF932-96B2-406C-A7DE-0ECA1F559B2A}" srcOrd="1" destOrd="0" parTransId="{668E094C-61B0-465A-BF16-CF86F28C43C2}" sibTransId="{AC5B697A-0F5D-49F4-9C10-826BCE4BC0BF}"/>
    <dgm:cxn modelId="{A291EF67-188F-47D5-A9F2-98514118841A}" srcId="{9E625BC6-FBF6-4AC8-AF3E-D755F529BA5A}" destId="{5E460DDC-744D-45A2-92F0-FDF7572B6382}" srcOrd="1" destOrd="0" parTransId="{2E4359D9-762E-4D26-BAF5-213B7C723D1A}" sibTransId="{8380C94C-2D07-4EA8-A266-40520CFEA0A8}"/>
    <dgm:cxn modelId="{4362546B-88D4-49CE-B842-4169DE748055}" type="presOf" srcId="{C2862A9E-C529-4DAE-AC0B-D9656926ADC3}" destId="{04650DD7-74A5-4915-AE71-81CD2380FAE1}" srcOrd="0" destOrd="0" presId="urn:microsoft.com/office/officeart/2005/8/layout/hProcess11"/>
    <dgm:cxn modelId="{A32B946D-61D7-44BF-9F0B-994D265F10B0}" type="presOf" srcId="{472A7C2B-11D2-4463-BBEA-277B420C6AAA}" destId="{A15BFB54-DE4B-4774-8D46-ECDF447D542D}" srcOrd="0" destOrd="0" presId="urn:microsoft.com/office/officeart/2005/8/layout/hProcess11"/>
    <dgm:cxn modelId="{C96C9D70-40DC-4325-A8BF-9179E0CDC179}" srcId="{472A7C2B-11D2-4463-BBEA-277B420C6AAA}" destId="{C2862A9E-C529-4DAE-AC0B-D9656926ADC3}" srcOrd="2" destOrd="0" parTransId="{CC795264-D689-4D2E-9537-B14398F6BA6C}" sibTransId="{8A147F42-C36E-4E95-A23F-E7FB1EA72BCE}"/>
    <dgm:cxn modelId="{7B0FEE79-E591-4290-BE98-F35979E02ECD}" srcId="{472A7C2B-11D2-4463-BBEA-277B420C6AAA}" destId="{52F31FEF-6935-41C4-BDB8-BBCCF11150AC}" srcOrd="3" destOrd="0" parTransId="{E9C62614-FB15-4EF8-B02B-399A19D3A0E3}" sibTransId="{4031D8A0-F06A-46C5-AC5A-CF2F0606F2B9}"/>
    <dgm:cxn modelId="{682B5B95-9CD9-4BD3-99EE-FD4209313F0E}" srcId="{472A7C2B-11D2-4463-BBEA-277B420C6AAA}" destId="{4064B4FA-C90F-4114-BD2A-3025C6B1D453}" srcOrd="0" destOrd="0" parTransId="{BA5A799C-B18B-4E29-8EB2-B03D1E5A00C1}" sibTransId="{AF9C57B6-2E61-47B1-B19A-50914FA0B651}"/>
    <dgm:cxn modelId="{2D4FA9A8-DEB6-444C-BB11-20E71AB27603}" srcId="{9E625BC6-FBF6-4AC8-AF3E-D755F529BA5A}" destId="{EB38D941-6CD6-4B52-B7F8-BBC94997BF63}" srcOrd="0" destOrd="0" parTransId="{16DC4FB4-482B-4EE9-B2D8-D8A075ED69E9}" sibTransId="{5458E81F-5464-4A0B-8373-1C40D917F311}"/>
    <dgm:cxn modelId="{00CB85AA-D587-44EC-A872-FB2A18B6BF48}" type="presOf" srcId="{78FFF932-96B2-406C-A7DE-0ECA1F559B2A}" destId="{5F4D70BD-2282-4ADD-B5EF-0CC77DC0C2F1}" srcOrd="0" destOrd="0" presId="urn:microsoft.com/office/officeart/2005/8/layout/hProcess11"/>
    <dgm:cxn modelId="{81B0D0B7-9DF4-4449-8C5C-6C279F1268A7}" type="presOf" srcId="{5E460DDC-744D-45A2-92F0-FDF7572B6382}" destId="{8A6CDD9D-C895-445B-B24C-3D6B6A8BB6A1}" srcOrd="0" destOrd="2" presId="urn:microsoft.com/office/officeart/2005/8/layout/hProcess11"/>
    <dgm:cxn modelId="{F58F78C2-8EBF-4E13-A09C-77C75DC5820B}" type="presOf" srcId="{52F31FEF-6935-41C4-BDB8-BBCCF11150AC}" destId="{6010AF60-492A-494C-81B9-538F1F12056A}" srcOrd="0" destOrd="0" presId="urn:microsoft.com/office/officeart/2005/8/layout/hProcess11"/>
    <dgm:cxn modelId="{7AEF25EA-E40B-453F-A23B-92781EB2E03D}" type="presParOf" srcId="{A15BFB54-DE4B-4774-8D46-ECDF447D542D}" destId="{E0185EE6-125B-47C3-8D4D-99E0B0A49874}" srcOrd="0" destOrd="0" presId="urn:microsoft.com/office/officeart/2005/8/layout/hProcess11"/>
    <dgm:cxn modelId="{330EB2DF-17EB-41D5-8527-0582B82CF736}" type="presParOf" srcId="{A15BFB54-DE4B-4774-8D46-ECDF447D542D}" destId="{025960E8-2F87-4939-B1E2-FE762426278E}" srcOrd="1" destOrd="0" presId="urn:microsoft.com/office/officeart/2005/8/layout/hProcess11"/>
    <dgm:cxn modelId="{DD2568DD-CCB0-44F7-88A7-4AFDE1DAEFA1}" type="presParOf" srcId="{025960E8-2F87-4939-B1E2-FE762426278E}" destId="{A93EAB54-35A8-4F96-AE5C-C8DDB483E193}" srcOrd="0" destOrd="0" presId="urn:microsoft.com/office/officeart/2005/8/layout/hProcess11"/>
    <dgm:cxn modelId="{CD7307B1-93C5-461F-8A57-68B8230B1D35}" type="presParOf" srcId="{A93EAB54-35A8-4F96-AE5C-C8DDB483E193}" destId="{85D75895-37A7-454C-BA8C-26A9815A6996}" srcOrd="0" destOrd="0" presId="urn:microsoft.com/office/officeart/2005/8/layout/hProcess11"/>
    <dgm:cxn modelId="{C39BC53F-0431-4D34-88D7-3C2EB467842E}" type="presParOf" srcId="{A93EAB54-35A8-4F96-AE5C-C8DDB483E193}" destId="{61D84D31-C991-4A6D-BA44-32F66E01032F}" srcOrd="1" destOrd="0" presId="urn:microsoft.com/office/officeart/2005/8/layout/hProcess11"/>
    <dgm:cxn modelId="{0D64FCEB-B27E-4253-B3FD-9EF1B226B7A3}" type="presParOf" srcId="{A93EAB54-35A8-4F96-AE5C-C8DDB483E193}" destId="{905FD20D-8DC1-4991-AD3E-53567D5FB990}" srcOrd="2" destOrd="0" presId="urn:microsoft.com/office/officeart/2005/8/layout/hProcess11"/>
    <dgm:cxn modelId="{5DAA67BD-DF71-4FE7-8B8B-342A2D9F763F}" type="presParOf" srcId="{025960E8-2F87-4939-B1E2-FE762426278E}" destId="{C130954C-FCC4-44AA-9A75-22E4E15BC129}" srcOrd="1" destOrd="0" presId="urn:microsoft.com/office/officeart/2005/8/layout/hProcess11"/>
    <dgm:cxn modelId="{AB5E2A0C-B90B-45A8-B2BF-F734F4C97EE4}" type="presParOf" srcId="{025960E8-2F87-4939-B1E2-FE762426278E}" destId="{42AB191A-8686-4D6D-98B7-3E494A233352}" srcOrd="2" destOrd="0" presId="urn:microsoft.com/office/officeart/2005/8/layout/hProcess11"/>
    <dgm:cxn modelId="{7AF2A76E-BC12-4C25-8462-60B0FFB4ECA3}" type="presParOf" srcId="{42AB191A-8686-4D6D-98B7-3E494A233352}" destId="{5F4D70BD-2282-4ADD-B5EF-0CC77DC0C2F1}" srcOrd="0" destOrd="0" presId="urn:microsoft.com/office/officeart/2005/8/layout/hProcess11"/>
    <dgm:cxn modelId="{60C02628-FCF6-494D-AEBF-886B4E476AEE}" type="presParOf" srcId="{42AB191A-8686-4D6D-98B7-3E494A233352}" destId="{B7987C14-2C15-4936-B063-7C1E9974B31A}" srcOrd="1" destOrd="0" presId="urn:microsoft.com/office/officeart/2005/8/layout/hProcess11"/>
    <dgm:cxn modelId="{B535A3F2-3ECA-4328-821E-F612B7596819}" type="presParOf" srcId="{42AB191A-8686-4D6D-98B7-3E494A233352}" destId="{B01ACDA0-1D94-4D33-80FC-6A397114B790}" srcOrd="2" destOrd="0" presId="urn:microsoft.com/office/officeart/2005/8/layout/hProcess11"/>
    <dgm:cxn modelId="{3FCFDD96-81AA-4836-9BCB-159CDD67EEDC}" type="presParOf" srcId="{025960E8-2F87-4939-B1E2-FE762426278E}" destId="{C164EA27-ACA5-4C2C-8D4B-A07AF9F12704}" srcOrd="3" destOrd="0" presId="urn:microsoft.com/office/officeart/2005/8/layout/hProcess11"/>
    <dgm:cxn modelId="{337A5FB9-8D8E-454B-8490-3CFFC15C94DF}" type="presParOf" srcId="{025960E8-2F87-4939-B1E2-FE762426278E}" destId="{ABB95881-7F59-48DA-ACB3-E5C1D8AD21B1}" srcOrd="4" destOrd="0" presId="urn:microsoft.com/office/officeart/2005/8/layout/hProcess11"/>
    <dgm:cxn modelId="{325049C3-A5D6-41B8-861D-24E691E3982E}" type="presParOf" srcId="{ABB95881-7F59-48DA-ACB3-E5C1D8AD21B1}" destId="{04650DD7-74A5-4915-AE71-81CD2380FAE1}" srcOrd="0" destOrd="0" presId="urn:microsoft.com/office/officeart/2005/8/layout/hProcess11"/>
    <dgm:cxn modelId="{7C674243-6EB5-4B86-B22F-0A232609AFFF}" type="presParOf" srcId="{ABB95881-7F59-48DA-ACB3-E5C1D8AD21B1}" destId="{22D64C23-2383-4393-8832-DCB274E40B2F}" srcOrd="1" destOrd="0" presId="urn:microsoft.com/office/officeart/2005/8/layout/hProcess11"/>
    <dgm:cxn modelId="{EFC19598-A3F7-4A98-8227-E61B927CD3A6}" type="presParOf" srcId="{ABB95881-7F59-48DA-ACB3-E5C1D8AD21B1}" destId="{C8F9F42B-BD97-408F-A04C-C30E5B65D8C1}" srcOrd="2" destOrd="0" presId="urn:microsoft.com/office/officeart/2005/8/layout/hProcess11"/>
    <dgm:cxn modelId="{249A9AD2-45ED-4640-A9DD-D14A0D8B380B}" type="presParOf" srcId="{025960E8-2F87-4939-B1E2-FE762426278E}" destId="{D14E1820-5F49-4414-999D-151D7833544D}" srcOrd="5" destOrd="0" presId="urn:microsoft.com/office/officeart/2005/8/layout/hProcess11"/>
    <dgm:cxn modelId="{9BF25ADF-F323-4BA0-9D6B-F9B06ACA6510}" type="presParOf" srcId="{025960E8-2F87-4939-B1E2-FE762426278E}" destId="{E68DE221-F0C3-4A30-9932-65A1632067EE}" srcOrd="6" destOrd="0" presId="urn:microsoft.com/office/officeart/2005/8/layout/hProcess11"/>
    <dgm:cxn modelId="{3F5B3CE2-6C1D-4537-B757-B640744F73E8}" type="presParOf" srcId="{E68DE221-F0C3-4A30-9932-65A1632067EE}" destId="{6010AF60-492A-494C-81B9-538F1F12056A}" srcOrd="0" destOrd="0" presId="urn:microsoft.com/office/officeart/2005/8/layout/hProcess11"/>
    <dgm:cxn modelId="{9FCC6172-D3D2-418D-8442-25825F773D8F}" type="presParOf" srcId="{E68DE221-F0C3-4A30-9932-65A1632067EE}" destId="{5C83A8F0-31B1-40D7-9EEF-1FD6C8A8D9B2}" srcOrd="1" destOrd="0" presId="urn:microsoft.com/office/officeart/2005/8/layout/hProcess11"/>
    <dgm:cxn modelId="{ED81380B-FA01-47E6-80B9-EB3AE10D2E13}" type="presParOf" srcId="{E68DE221-F0C3-4A30-9932-65A1632067EE}" destId="{4D581372-683E-4E64-ABDA-4EF4431576D8}" srcOrd="2" destOrd="0" presId="urn:microsoft.com/office/officeart/2005/8/layout/hProcess11"/>
    <dgm:cxn modelId="{1F343534-1C0F-485A-964E-10E52AB03D6B}" type="presParOf" srcId="{025960E8-2F87-4939-B1E2-FE762426278E}" destId="{438848BD-80B4-43C7-905A-9F73F48835DD}" srcOrd="7" destOrd="0" presId="urn:microsoft.com/office/officeart/2005/8/layout/hProcess11"/>
    <dgm:cxn modelId="{B8BA2055-22A1-42A9-8872-AEE0D358481D}" type="presParOf" srcId="{025960E8-2F87-4939-B1E2-FE762426278E}" destId="{1B1C7081-DFE1-410B-A157-868CC0486D9B}" srcOrd="8" destOrd="0" presId="urn:microsoft.com/office/officeart/2005/8/layout/hProcess11"/>
    <dgm:cxn modelId="{2FFCF096-D474-4461-BE0D-DE60B83AE569}" type="presParOf" srcId="{1B1C7081-DFE1-410B-A157-868CC0486D9B}" destId="{8A6CDD9D-C895-445B-B24C-3D6B6A8BB6A1}" srcOrd="0" destOrd="0" presId="urn:microsoft.com/office/officeart/2005/8/layout/hProcess11"/>
    <dgm:cxn modelId="{02F1A1B1-7F7F-4036-B698-197796809A77}" type="presParOf" srcId="{1B1C7081-DFE1-410B-A157-868CC0486D9B}" destId="{5A99E385-1DCB-459C-83D6-7EED0D744E3C}" srcOrd="1" destOrd="0" presId="urn:microsoft.com/office/officeart/2005/8/layout/hProcess11"/>
    <dgm:cxn modelId="{E3ED566A-1463-4762-90BE-225620BB35CA}" type="presParOf" srcId="{1B1C7081-DFE1-410B-A157-868CC0486D9B}" destId="{12795264-310A-4081-92E4-A8BA3143658A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1CBC203-A228-4F6B-A08E-E8D5A3D0F7C1}" type="doc">
      <dgm:prSet loTypeId="urn:microsoft.com/office/officeart/2009/3/layout/RandomtoResultProcess" loCatId="process" qsTypeId="urn:microsoft.com/office/officeart/2005/8/quickstyle/simple5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1C730953-6456-4DED-92F3-1FB55430364D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Resume Information</a:t>
          </a:r>
        </a:p>
      </dgm:t>
    </dgm:pt>
    <dgm:pt modelId="{A28B5285-C09B-485B-A5AF-5E02AD391FF6}" type="parTrans" cxnId="{13A8CD13-6894-4216-ACB6-01DD18EC1BEA}">
      <dgm:prSet/>
      <dgm:spPr/>
      <dgm:t>
        <a:bodyPr/>
        <a:lstStyle/>
        <a:p>
          <a:endParaRPr lang="en-US"/>
        </a:p>
      </dgm:t>
    </dgm:pt>
    <dgm:pt modelId="{8A18BC8D-0D8A-4E5A-A8C6-B01292F5FBB0}" type="sibTrans" cxnId="{13A8CD13-6894-4216-ACB6-01DD18EC1BEA}">
      <dgm:prSet/>
      <dgm:spPr/>
      <dgm:t>
        <a:bodyPr/>
        <a:lstStyle/>
        <a:p>
          <a:endParaRPr lang="en-US"/>
        </a:p>
      </dgm:t>
    </dgm:pt>
    <dgm:pt modelId="{253509A1-E27C-4628-86C7-6B785C4A4466}">
      <dgm:prSet phldrT="[Text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noFill/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System </a:t>
          </a:r>
        </a:p>
        <a:p>
          <a:pPr>
            <a:lnSpc>
              <a:spcPct val="100000"/>
            </a:lnSpc>
          </a:pPr>
          <a:r>
            <a:rPr lang="en-US" dirty="0"/>
            <a:t>Under Test</a:t>
          </a:r>
        </a:p>
      </dgm:t>
    </dgm:pt>
    <dgm:pt modelId="{2A087DAC-6386-4237-95F0-9A27257E0724}" type="parTrans" cxnId="{7E9B859C-EE5F-4CE7-B26D-4196B85C83BF}">
      <dgm:prSet/>
      <dgm:spPr/>
      <dgm:t>
        <a:bodyPr/>
        <a:lstStyle/>
        <a:p>
          <a:endParaRPr lang="en-US"/>
        </a:p>
      </dgm:t>
    </dgm:pt>
    <dgm:pt modelId="{0BFF9C1C-A977-4B96-8D6B-2D1AC7D7DCFE}" type="sibTrans" cxnId="{7E9B859C-EE5F-4CE7-B26D-4196B85C83BF}">
      <dgm:prSet/>
      <dgm:spPr/>
      <dgm:t>
        <a:bodyPr/>
        <a:lstStyle/>
        <a:p>
          <a:endParaRPr lang="en-US"/>
        </a:p>
      </dgm:t>
    </dgm:pt>
    <dgm:pt modelId="{CC9E748D-6BEE-47C6-9962-D5C0A7B00B5C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Resume Score</a:t>
          </a:r>
        </a:p>
      </dgm:t>
    </dgm:pt>
    <dgm:pt modelId="{1D582A50-CA0F-4642-A080-9898103259EF}" type="parTrans" cxnId="{0C5AFF30-CC7F-41B9-8DD2-DAB81DD89DAF}">
      <dgm:prSet/>
      <dgm:spPr/>
      <dgm:t>
        <a:bodyPr/>
        <a:lstStyle/>
        <a:p>
          <a:endParaRPr lang="en-US"/>
        </a:p>
      </dgm:t>
    </dgm:pt>
    <dgm:pt modelId="{7C8FC344-BB90-40BC-9908-D3E354B0763C}" type="sibTrans" cxnId="{0C5AFF30-CC7F-41B9-8DD2-DAB81DD89DAF}">
      <dgm:prSet/>
      <dgm:spPr/>
      <dgm:t>
        <a:bodyPr/>
        <a:lstStyle/>
        <a:p>
          <a:endParaRPr lang="en-US"/>
        </a:p>
      </dgm:t>
    </dgm:pt>
    <dgm:pt modelId="{D38A98FD-1352-4966-BB99-15916BFEF898}" type="pres">
      <dgm:prSet presAssocID="{01CBC203-A228-4F6B-A08E-E8D5A3D0F7C1}" presName="Name0" presStyleCnt="0">
        <dgm:presLayoutVars>
          <dgm:dir/>
          <dgm:animOne val="branch"/>
          <dgm:animLvl val="lvl"/>
        </dgm:presLayoutVars>
      </dgm:prSet>
      <dgm:spPr/>
    </dgm:pt>
    <dgm:pt modelId="{E6ADD258-8DD4-4EE0-85F3-23D35476339C}" type="pres">
      <dgm:prSet presAssocID="{1C730953-6456-4DED-92F3-1FB55430364D}" presName="chaos" presStyleCnt="0"/>
      <dgm:spPr/>
    </dgm:pt>
    <dgm:pt modelId="{3E616796-BA99-48CE-B2C9-936A6473D587}" type="pres">
      <dgm:prSet presAssocID="{1C730953-6456-4DED-92F3-1FB55430364D}" presName="parTx1" presStyleLbl="revTx" presStyleIdx="0" presStyleCnt="2"/>
      <dgm:spPr/>
    </dgm:pt>
    <dgm:pt modelId="{C39C8222-DED7-4038-A866-1BC6DEFB2984}" type="pres">
      <dgm:prSet presAssocID="{1C730953-6456-4DED-92F3-1FB55430364D}" presName="c1" presStyleLbl="node1" presStyleIdx="0" presStyleCnt="19"/>
      <dgm:spPr/>
    </dgm:pt>
    <dgm:pt modelId="{DFE0E242-5370-4CE8-83B6-04BE8E3C0FBB}" type="pres">
      <dgm:prSet presAssocID="{1C730953-6456-4DED-92F3-1FB55430364D}" presName="c2" presStyleLbl="node1" presStyleIdx="1" presStyleCnt="19"/>
      <dgm:spPr/>
    </dgm:pt>
    <dgm:pt modelId="{8AE8B15A-E6F3-414B-A062-F3E99C9C54FB}" type="pres">
      <dgm:prSet presAssocID="{1C730953-6456-4DED-92F3-1FB55430364D}" presName="c3" presStyleLbl="node1" presStyleIdx="2" presStyleCnt="19"/>
      <dgm:spPr/>
    </dgm:pt>
    <dgm:pt modelId="{72C41001-D222-40FF-98AD-4FCE797C99A7}" type="pres">
      <dgm:prSet presAssocID="{1C730953-6456-4DED-92F3-1FB55430364D}" presName="c4" presStyleLbl="node1" presStyleIdx="3" presStyleCnt="19"/>
      <dgm:spPr/>
    </dgm:pt>
    <dgm:pt modelId="{3F27CFF8-3073-412B-B2D7-00E636E6C073}" type="pres">
      <dgm:prSet presAssocID="{1C730953-6456-4DED-92F3-1FB55430364D}" presName="c5" presStyleLbl="node1" presStyleIdx="4" presStyleCnt="19"/>
      <dgm:spPr/>
    </dgm:pt>
    <dgm:pt modelId="{D1831F05-C9B4-469A-A7DC-291CFB04AE98}" type="pres">
      <dgm:prSet presAssocID="{1C730953-6456-4DED-92F3-1FB55430364D}" presName="c6" presStyleLbl="node1" presStyleIdx="5" presStyleCnt="19"/>
      <dgm:spPr/>
    </dgm:pt>
    <dgm:pt modelId="{E4A6F70D-F82C-4F0A-A6EC-6DDD9E4BBCBC}" type="pres">
      <dgm:prSet presAssocID="{1C730953-6456-4DED-92F3-1FB55430364D}" presName="c7" presStyleLbl="node1" presStyleIdx="6" presStyleCnt="19"/>
      <dgm:spPr/>
    </dgm:pt>
    <dgm:pt modelId="{100C974A-655D-43AF-91B9-C54ACC01F3FC}" type="pres">
      <dgm:prSet presAssocID="{1C730953-6456-4DED-92F3-1FB55430364D}" presName="c8" presStyleLbl="node1" presStyleIdx="7" presStyleCnt="19"/>
      <dgm:spPr/>
    </dgm:pt>
    <dgm:pt modelId="{7A4A10E0-1099-44D0-8F92-63B0071004BF}" type="pres">
      <dgm:prSet presAssocID="{1C730953-6456-4DED-92F3-1FB55430364D}" presName="c9" presStyleLbl="node1" presStyleIdx="8" presStyleCnt="19"/>
      <dgm:spPr/>
    </dgm:pt>
    <dgm:pt modelId="{77C11F65-07AB-49AB-B59F-80496F230887}" type="pres">
      <dgm:prSet presAssocID="{1C730953-6456-4DED-92F3-1FB55430364D}" presName="c10" presStyleLbl="node1" presStyleIdx="9" presStyleCnt="19"/>
      <dgm:spPr/>
    </dgm:pt>
    <dgm:pt modelId="{04792F02-A71B-4C93-B5A2-240639381EDF}" type="pres">
      <dgm:prSet presAssocID="{1C730953-6456-4DED-92F3-1FB55430364D}" presName="c11" presStyleLbl="node1" presStyleIdx="10" presStyleCnt="19"/>
      <dgm:spPr/>
    </dgm:pt>
    <dgm:pt modelId="{3A485942-A943-42D8-9A4B-3982F2B362DB}" type="pres">
      <dgm:prSet presAssocID="{1C730953-6456-4DED-92F3-1FB55430364D}" presName="c12" presStyleLbl="node1" presStyleIdx="11" presStyleCnt="19"/>
      <dgm:spPr/>
    </dgm:pt>
    <dgm:pt modelId="{04CEF833-1CA7-42F1-BE9B-91E16C56A290}" type="pres">
      <dgm:prSet presAssocID="{1C730953-6456-4DED-92F3-1FB55430364D}" presName="c13" presStyleLbl="node1" presStyleIdx="12" presStyleCnt="19"/>
      <dgm:spPr/>
    </dgm:pt>
    <dgm:pt modelId="{AEF93EE7-57A3-4A10-9568-716675254E26}" type="pres">
      <dgm:prSet presAssocID="{1C730953-6456-4DED-92F3-1FB55430364D}" presName="c14" presStyleLbl="node1" presStyleIdx="13" presStyleCnt="19"/>
      <dgm:spPr/>
    </dgm:pt>
    <dgm:pt modelId="{3E0767F0-5CB5-496D-90F4-A87AA0B1F59D}" type="pres">
      <dgm:prSet presAssocID="{1C730953-6456-4DED-92F3-1FB55430364D}" presName="c15" presStyleLbl="node1" presStyleIdx="14" presStyleCnt="19"/>
      <dgm:spPr/>
    </dgm:pt>
    <dgm:pt modelId="{287AA8E7-9986-4DC7-837D-441AA9E4AC4B}" type="pres">
      <dgm:prSet presAssocID="{1C730953-6456-4DED-92F3-1FB55430364D}" presName="c16" presStyleLbl="node1" presStyleIdx="15" presStyleCnt="19"/>
      <dgm:spPr/>
    </dgm:pt>
    <dgm:pt modelId="{20A742C1-078A-4125-BABC-D9F35EAAEC90}" type="pres">
      <dgm:prSet presAssocID="{1C730953-6456-4DED-92F3-1FB55430364D}" presName="c17" presStyleLbl="node1" presStyleIdx="16" presStyleCnt="19"/>
      <dgm:spPr/>
    </dgm:pt>
    <dgm:pt modelId="{C091F80F-5910-4CFE-9EF1-1AA8DEEF23A6}" type="pres">
      <dgm:prSet presAssocID="{1C730953-6456-4DED-92F3-1FB55430364D}" presName="c18" presStyleLbl="node1" presStyleIdx="17" presStyleCnt="19"/>
      <dgm:spPr/>
    </dgm:pt>
    <dgm:pt modelId="{1677E48D-1D47-43B7-94F0-9FAE23943FC9}" type="pres">
      <dgm:prSet presAssocID="{8A18BC8D-0D8A-4E5A-A8C6-B01292F5FBB0}" presName="chevronComposite1" presStyleCnt="0"/>
      <dgm:spPr/>
    </dgm:pt>
    <dgm:pt modelId="{C1AD0730-7BDB-458C-8A75-DF45EF38DDD8}" type="pres">
      <dgm:prSet presAssocID="{8A18BC8D-0D8A-4E5A-A8C6-B01292F5FBB0}" presName="chevron1" presStyleLbl="sibTrans2D1" presStyleIdx="0" presStyleCnt="2" custLinFactNeighborX="34219"/>
      <dgm:spPr>
        <a:solidFill>
          <a:schemeClr val="accent1"/>
        </a:solidFill>
      </dgm:spPr>
    </dgm:pt>
    <dgm:pt modelId="{7FBE603C-2429-4FB8-8DD1-4B1A7E227436}" type="pres">
      <dgm:prSet presAssocID="{8A18BC8D-0D8A-4E5A-A8C6-B01292F5FBB0}" presName="spChevron1" presStyleCnt="0"/>
      <dgm:spPr/>
    </dgm:pt>
    <dgm:pt modelId="{12F2E187-4E35-4CA0-89EA-2D0262ED4173}" type="pres">
      <dgm:prSet presAssocID="{253509A1-E27C-4628-86C7-6B785C4A4466}" presName="middle" presStyleCnt="0"/>
      <dgm:spPr/>
    </dgm:pt>
    <dgm:pt modelId="{A23B5EF0-92AC-4D39-894E-BFED96490B65}" type="pres">
      <dgm:prSet presAssocID="{253509A1-E27C-4628-86C7-6B785C4A4466}" presName="parTxMid" presStyleLbl="revTx" presStyleIdx="1" presStyleCnt="2"/>
      <dgm:spPr/>
    </dgm:pt>
    <dgm:pt modelId="{1961C3BD-2265-46CE-A097-23EC87142889}" type="pres">
      <dgm:prSet presAssocID="{253509A1-E27C-4628-86C7-6B785C4A4466}" presName="spMid" presStyleCnt="0"/>
      <dgm:spPr/>
    </dgm:pt>
    <dgm:pt modelId="{91414242-D844-44D4-B5C6-AE842AA5D520}" type="pres">
      <dgm:prSet presAssocID="{0BFF9C1C-A977-4B96-8D6B-2D1AC7D7DCFE}" presName="chevronComposite1" presStyleCnt="0"/>
      <dgm:spPr/>
    </dgm:pt>
    <dgm:pt modelId="{7C6F8D68-A980-4404-BE48-CFA71F20095A}" type="pres">
      <dgm:prSet presAssocID="{0BFF9C1C-A977-4B96-8D6B-2D1AC7D7DCFE}" presName="chevron1" presStyleLbl="sibTrans2D1" presStyleIdx="1" presStyleCnt="2" custLinFactNeighborX="-41347"/>
      <dgm:spPr>
        <a:solidFill>
          <a:schemeClr val="accent1"/>
        </a:solidFill>
      </dgm:spPr>
    </dgm:pt>
    <dgm:pt modelId="{47F290F3-74D4-428C-A052-573797E1108F}" type="pres">
      <dgm:prSet presAssocID="{0BFF9C1C-A977-4B96-8D6B-2D1AC7D7DCFE}" presName="spChevron1" presStyleCnt="0"/>
      <dgm:spPr/>
    </dgm:pt>
    <dgm:pt modelId="{02399673-AF77-4063-831D-36C316008B08}" type="pres">
      <dgm:prSet presAssocID="{CC9E748D-6BEE-47C6-9962-D5C0A7B00B5C}" presName="last" presStyleCnt="0"/>
      <dgm:spPr/>
    </dgm:pt>
    <dgm:pt modelId="{E89CD8C8-3DA0-4894-8CF1-F9F0B75E751A}" type="pres">
      <dgm:prSet presAssocID="{CC9E748D-6BEE-47C6-9962-D5C0A7B00B5C}" presName="circleTx" presStyleLbl="node1" presStyleIdx="18" presStyleCnt="19" custLinFactNeighborX="18053"/>
      <dgm:spPr/>
    </dgm:pt>
    <dgm:pt modelId="{8E2E1F88-ECF5-4D75-A364-129639317A2C}" type="pres">
      <dgm:prSet presAssocID="{CC9E748D-6BEE-47C6-9962-D5C0A7B00B5C}" presName="spN" presStyleCnt="0"/>
      <dgm:spPr/>
    </dgm:pt>
  </dgm:ptLst>
  <dgm:cxnLst>
    <dgm:cxn modelId="{13A8CD13-6894-4216-ACB6-01DD18EC1BEA}" srcId="{01CBC203-A228-4F6B-A08E-E8D5A3D0F7C1}" destId="{1C730953-6456-4DED-92F3-1FB55430364D}" srcOrd="0" destOrd="0" parTransId="{A28B5285-C09B-485B-A5AF-5E02AD391FF6}" sibTransId="{8A18BC8D-0D8A-4E5A-A8C6-B01292F5FBB0}"/>
    <dgm:cxn modelId="{0C5AFF30-CC7F-41B9-8DD2-DAB81DD89DAF}" srcId="{01CBC203-A228-4F6B-A08E-E8D5A3D0F7C1}" destId="{CC9E748D-6BEE-47C6-9962-D5C0A7B00B5C}" srcOrd="2" destOrd="0" parTransId="{1D582A50-CA0F-4642-A080-9898103259EF}" sibTransId="{7C8FC344-BB90-40BC-9908-D3E354B0763C}"/>
    <dgm:cxn modelId="{9D13976B-314A-48DF-820A-FDB00EE6C713}" type="presOf" srcId="{CC9E748D-6BEE-47C6-9962-D5C0A7B00B5C}" destId="{E89CD8C8-3DA0-4894-8CF1-F9F0B75E751A}" srcOrd="0" destOrd="0" presId="urn:microsoft.com/office/officeart/2009/3/layout/RandomtoResultProcess"/>
    <dgm:cxn modelId="{A4D7BC59-8C45-4A73-917A-E451C021212A}" type="presOf" srcId="{253509A1-E27C-4628-86C7-6B785C4A4466}" destId="{A23B5EF0-92AC-4D39-894E-BFED96490B65}" srcOrd="0" destOrd="0" presId="urn:microsoft.com/office/officeart/2009/3/layout/RandomtoResultProcess"/>
    <dgm:cxn modelId="{7E9B859C-EE5F-4CE7-B26D-4196B85C83BF}" srcId="{01CBC203-A228-4F6B-A08E-E8D5A3D0F7C1}" destId="{253509A1-E27C-4628-86C7-6B785C4A4466}" srcOrd="1" destOrd="0" parTransId="{2A087DAC-6386-4237-95F0-9A27257E0724}" sibTransId="{0BFF9C1C-A977-4B96-8D6B-2D1AC7D7DCFE}"/>
    <dgm:cxn modelId="{DE7C5FA0-E848-499E-BF09-AB72134B1484}" type="presOf" srcId="{01CBC203-A228-4F6B-A08E-E8D5A3D0F7C1}" destId="{D38A98FD-1352-4966-BB99-15916BFEF898}" srcOrd="0" destOrd="0" presId="urn:microsoft.com/office/officeart/2009/3/layout/RandomtoResultProcess"/>
    <dgm:cxn modelId="{4F1D5CC3-650A-47F5-A8DF-EE844CCF9B53}" type="presOf" srcId="{1C730953-6456-4DED-92F3-1FB55430364D}" destId="{3E616796-BA99-48CE-B2C9-936A6473D587}" srcOrd="0" destOrd="0" presId="urn:microsoft.com/office/officeart/2009/3/layout/RandomtoResultProcess"/>
    <dgm:cxn modelId="{0AD49854-85B2-42E1-8D76-D1D8E33CD127}" type="presParOf" srcId="{D38A98FD-1352-4966-BB99-15916BFEF898}" destId="{E6ADD258-8DD4-4EE0-85F3-23D35476339C}" srcOrd="0" destOrd="0" presId="urn:microsoft.com/office/officeart/2009/3/layout/RandomtoResultProcess"/>
    <dgm:cxn modelId="{DD0A17AA-7A91-4680-868C-690E012A7BE2}" type="presParOf" srcId="{E6ADD258-8DD4-4EE0-85F3-23D35476339C}" destId="{3E616796-BA99-48CE-B2C9-936A6473D587}" srcOrd="0" destOrd="0" presId="urn:microsoft.com/office/officeart/2009/3/layout/RandomtoResultProcess"/>
    <dgm:cxn modelId="{583A54DF-3E77-4BDD-989E-7779591A4008}" type="presParOf" srcId="{E6ADD258-8DD4-4EE0-85F3-23D35476339C}" destId="{C39C8222-DED7-4038-A866-1BC6DEFB2984}" srcOrd="1" destOrd="0" presId="urn:microsoft.com/office/officeart/2009/3/layout/RandomtoResultProcess"/>
    <dgm:cxn modelId="{ECA3FB53-C839-46C9-8D3A-F6800A75294C}" type="presParOf" srcId="{E6ADD258-8DD4-4EE0-85F3-23D35476339C}" destId="{DFE0E242-5370-4CE8-83B6-04BE8E3C0FBB}" srcOrd="2" destOrd="0" presId="urn:microsoft.com/office/officeart/2009/3/layout/RandomtoResultProcess"/>
    <dgm:cxn modelId="{EE767C92-6A07-46AB-BB0C-51B9D0AA4C25}" type="presParOf" srcId="{E6ADD258-8DD4-4EE0-85F3-23D35476339C}" destId="{8AE8B15A-E6F3-414B-A062-F3E99C9C54FB}" srcOrd="3" destOrd="0" presId="urn:microsoft.com/office/officeart/2009/3/layout/RandomtoResultProcess"/>
    <dgm:cxn modelId="{37D8534B-2E13-42FA-91A5-AC1FB3F97D62}" type="presParOf" srcId="{E6ADD258-8DD4-4EE0-85F3-23D35476339C}" destId="{72C41001-D222-40FF-98AD-4FCE797C99A7}" srcOrd="4" destOrd="0" presId="urn:microsoft.com/office/officeart/2009/3/layout/RandomtoResultProcess"/>
    <dgm:cxn modelId="{F719E108-8CBB-4843-A685-97A8F2FCD0E1}" type="presParOf" srcId="{E6ADD258-8DD4-4EE0-85F3-23D35476339C}" destId="{3F27CFF8-3073-412B-B2D7-00E636E6C073}" srcOrd="5" destOrd="0" presId="urn:microsoft.com/office/officeart/2009/3/layout/RandomtoResultProcess"/>
    <dgm:cxn modelId="{57D1024C-2AE5-43D5-A2D5-536C51354E9F}" type="presParOf" srcId="{E6ADD258-8DD4-4EE0-85F3-23D35476339C}" destId="{D1831F05-C9B4-469A-A7DC-291CFB04AE98}" srcOrd="6" destOrd="0" presId="urn:microsoft.com/office/officeart/2009/3/layout/RandomtoResultProcess"/>
    <dgm:cxn modelId="{13A2A966-E86C-46B8-8FEF-186267E42200}" type="presParOf" srcId="{E6ADD258-8DD4-4EE0-85F3-23D35476339C}" destId="{E4A6F70D-F82C-4F0A-A6EC-6DDD9E4BBCBC}" srcOrd="7" destOrd="0" presId="urn:microsoft.com/office/officeart/2009/3/layout/RandomtoResultProcess"/>
    <dgm:cxn modelId="{AD8907ED-3931-4196-91B5-7905CF5FB566}" type="presParOf" srcId="{E6ADD258-8DD4-4EE0-85F3-23D35476339C}" destId="{100C974A-655D-43AF-91B9-C54ACC01F3FC}" srcOrd="8" destOrd="0" presId="urn:microsoft.com/office/officeart/2009/3/layout/RandomtoResultProcess"/>
    <dgm:cxn modelId="{51DE5657-42BA-43C9-9B36-2B850223861D}" type="presParOf" srcId="{E6ADD258-8DD4-4EE0-85F3-23D35476339C}" destId="{7A4A10E0-1099-44D0-8F92-63B0071004BF}" srcOrd="9" destOrd="0" presId="urn:microsoft.com/office/officeart/2009/3/layout/RandomtoResultProcess"/>
    <dgm:cxn modelId="{1666DB56-9EC1-46DB-AC62-35100A5DA903}" type="presParOf" srcId="{E6ADD258-8DD4-4EE0-85F3-23D35476339C}" destId="{77C11F65-07AB-49AB-B59F-80496F230887}" srcOrd="10" destOrd="0" presId="urn:microsoft.com/office/officeart/2009/3/layout/RandomtoResultProcess"/>
    <dgm:cxn modelId="{E795D1CC-1450-4C4A-A033-1C6333714043}" type="presParOf" srcId="{E6ADD258-8DD4-4EE0-85F3-23D35476339C}" destId="{04792F02-A71B-4C93-B5A2-240639381EDF}" srcOrd="11" destOrd="0" presId="urn:microsoft.com/office/officeart/2009/3/layout/RandomtoResultProcess"/>
    <dgm:cxn modelId="{18A5A5F9-0385-4723-B009-3308FA7EA25A}" type="presParOf" srcId="{E6ADD258-8DD4-4EE0-85F3-23D35476339C}" destId="{3A485942-A943-42D8-9A4B-3982F2B362DB}" srcOrd="12" destOrd="0" presId="urn:microsoft.com/office/officeart/2009/3/layout/RandomtoResultProcess"/>
    <dgm:cxn modelId="{4B3B5370-34C9-4529-B6F7-3DD6C85FFC5D}" type="presParOf" srcId="{E6ADD258-8DD4-4EE0-85F3-23D35476339C}" destId="{04CEF833-1CA7-42F1-BE9B-91E16C56A290}" srcOrd="13" destOrd="0" presId="urn:microsoft.com/office/officeart/2009/3/layout/RandomtoResultProcess"/>
    <dgm:cxn modelId="{BCC8FEF9-4591-4220-8CE3-C6396DB0B2C8}" type="presParOf" srcId="{E6ADD258-8DD4-4EE0-85F3-23D35476339C}" destId="{AEF93EE7-57A3-4A10-9568-716675254E26}" srcOrd="14" destOrd="0" presId="urn:microsoft.com/office/officeart/2009/3/layout/RandomtoResultProcess"/>
    <dgm:cxn modelId="{F7FC3667-7914-48BF-86EF-A60D0D726105}" type="presParOf" srcId="{E6ADD258-8DD4-4EE0-85F3-23D35476339C}" destId="{3E0767F0-5CB5-496D-90F4-A87AA0B1F59D}" srcOrd="15" destOrd="0" presId="urn:microsoft.com/office/officeart/2009/3/layout/RandomtoResultProcess"/>
    <dgm:cxn modelId="{D47F4F28-B77E-4D41-839E-654A5A6C114D}" type="presParOf" srcId="{E6ADD258-8DD4-4EE0-85F3-23D35476339C}" destId="{287AA8E7-9986-4DC7-837D-441AA9E4AC4B}" srcOrd="16" destOrd="0" presId="urn:microsoft.com/office/officeart/2009/3/layout/RandomtoResultProcess"/>
    <dgm:cxn modelId="{78469DB3-9A84-494A-A5DC-22149E447B65}" type="presParOf" srcId="{E6ADD258-8DD4-4EE0-85F3-23D35476339C}" destId="{20A742C1-078A-4125-BABC-D9F35EAAEC90}" srcOrd="17" destOrd="0" presId="urn:microsoft.com/office/officeart/2009/3/layout/RandomtoResultProcess"/>
    <dgm:cxn modelId="{E2DA7DED-FB86-4A50-8785-26726CEE65B9}" type="presParOf" srcId="{E6ADD258-8DD4-4EE0-85F3-23D35476339C}" destId="{C091F80F-5910-4CFE-9EF1-1AA8DEEF23A6}" srcOrd="18" destOrd="0" presId="urn:microsoft.com/office/officeart/2009/3/layout/RandomtoResultProcess"/>
    <dgm:cxn modelId="{3420345E-C1C0-47DD-A3E9-738943281E5A}" type="presParOf" srcId="{D38A98FD-1352-4966-BB99-15916BFEF898}" destId="{1677E48D-1D47-43B7-94F0-9FAE23943FC9}" srcOrd="1" destOrd="0" presId="urn:microsoft.com/office/officeart/2009/3/layout/RandomtoResultProcess"/>
    <dgm:cxn modelId="{4ACC2E7B-1A17-445F-8F59-03ABEE064DD0}" type="presParOf" srcId="{1677E48D-1D47-43B7-94F0-9FAE23943FC9}" destId="{C1AD0730-7BDB-458C-8A75-DF45EF38DDD8}" srcOrd="0" destOrd="0" presId="urn:microsoft.com/office/officeart/2009/3/layout/RandomtoResultProcess"/>
    <dgm:cxn modelId="{943E8961-AD38-4E8A-AA1F-A987C883FF21}" type="presParOf" srcId="{1677E48D-1D47-43B7-94F0-9FAE23943FC9}" destId="{7FBE603C-2429-4FB8-8DD1-4B1A7E227436}" srcOrd="1" destOrd="0" presId="urn:microsoft.com/office/officeart/2009/3/layout/RandomtoResultProcess"/>
    <dgm:cxn modelId="{AC8B808F-71A8-412B-8CC5-7C777EF3B5EB}" type="presParOf" srcId="{D38A98FD-1352-4966-BB99-15916BFEF898}" destId="{12F2E187-4E35-4CA0-89EA-2D0262ED4173}" srcOrd="2" destOrd="0" presId="urn:microsoft.com/office/officeart/2009/3/layout/RandomtoResultProcess"/>
    <dgm:cxn modelId="{69469421-251C-4A94-A967-5BB0B050ADA1}" type="presParOf" srcId="{12F2E187-4E35-4CA0-89EA-2D0262ED4173}" destId="{A23B5EF0-92AC-4D39-894E-BFED96490B65}" srcOrd="0" destOrd="0" presId="urn:microsoft.com/office/officeart/2009/3/layout/RandomtoResultProcess"/>
    <dgm:cxn modelId="{B14A2BB8-EC7A-430A-BDDA-553CB514C5EF}" type="presParOf" srcId="{12F2E187-4E35-4CA0-89EA-2D0262ED4173}" destId="{1961C3BD-2265-46CE-A097-23EC87142889}" srcOrd="1" destOrd="0" presId="urn:microsoft.com/office/officeart/2009/3/layout/RandomtoResultProcess"/>
    <dgm:cxn modelId="{7C5BCD89-790F-4187-8CE5-F2B8A3C68382}" type="presParOf" srcId="{D38A98FD-1352-4966-BB99-15916BFEF898}" destId="{91414242-D844-44D4-B5C6-AE842AA5D520}" srcOrd="3" destOrd="0" presId="urn:microsoft.com/office/officeart/2009/3/layout/RandomtoResultProcess"/>
    <dgm:cxn modelId="{9778B1C1-6570-45AA-8364-D533A20E06AA}" type="presParOf" srcId="{91414242-D844-44D4-B5C6-AE842AA5D520}" destId="{7C6F8D68-A980-4404-BE48-CFA71F20095A}" srcOrd="0" destOrd="0" presId="urn:microsoft.com/office/officeart/2009/3/layout/RandomtoResultProcess"/>
    <dgm:cxn modelId="{C36E476B-263C-43D7-B9FB-39C979FE875F}" type="presParOf" srcId="{91414242-D844-44D4-B5C6-AE842AA5D520}" destId="{47F290F3-74D4-428C-A052-573797E1108F}" srcOrd="1" destOrd="0" presId="urn:microsoft.com/office/officeart/2009/3/layout/RandomtoResultProcess"/>
    <dgm:cxn modelId="{D9BEC1DA-FBDC-45DC-B028-3190AB7521EA}" type="presParOf" srcId="{D38A98FD-1352-4966-BB99-15916BFEF898}" destId="{02399673-AF77-4063-831D-36C316008B08}" srcOrd="4" destOrd="0" presId="urn:microsoft.com/office/officeart/2009/3/layout/RandomtoResultProcess"/>
    <dgm:cxn modelId="{EBC4CF57-6995-48B7-A7A8-695E544C9540}" type="presParOf" srcId="{02399673-AF77-4063-831D-36C316008B08}" destId="{E89CD8C8-3DA0-4894-8CF1-F9F0B75E751A}" srcOrd="0" destOrd="0" presId="urn:microsoft.com/office/officeart/2009/3/layout/RandomtoResultProcess"/>
    <dgm:cxn modelId="{6F31DA09-8CB5-473C-B31D-A2C38437687C}" type="presParOf" srcId="{02399673-AF77-4063-831D-36C316008B08}" destId="{8E2E1F88-ECF5-4D75-A364-129639317A2C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EE5990-62BE-4A0D-BE00-45262A7FAEEE}" type="doc">
      <dgm:prSet loTypeId="urn:microsoft.com/office/officeart/2005/8/layout/cycle8" loCatId="cycle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216EC6D-CD36-4A6C-A83B-BBB6ED18D4EB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/>
            <a:t>Green</a:t>
          </a:r>
        </a:p>
      </dgm:t>
    </dgm:pt>
    <dgm:pt modelId="{CA405E56-D139-4C6A-A1D3-CDC5AD4D4D88}" type="sibTrans" cxnId="{5342E507-A1C0-4354-AB4A-BA9BB97DABA4}">
      <dgm:prSet/>
      <dgm:spPr/>
      <dgm:t>
        <a:bodyPr/>
        <a:lstStyle/>
        <a:p>
          <a:endParaRPr lang="en-US"/>
        </a:p>
      </dgm:t>
    </dgm:pt>
    <dgm:pt modelId="{80593F97-A380-4B6B-96B9-2378A42F41C9}" type="parTrans" cxnId="{5342E507-A1C0-4354-AB4A-BA9BB97DABA4}">
      <dgm:prSet/>
      <dgm:spPr/>
      <dgm:t>
        <a:bodyPr/>
        <a:lstStyle/>
        <a:p>
          <a:endParaRPr lang="en-US"/>
        </a:p>
      </dgm:t>
    </dgm:pt>
    <dgm:pt modelId="{4DF99994-1E7D-41BC-B9BC-D2E6FEC2B65D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/>
            <a:t>Clean up System Under Test</a:t>
          </a:r>
        </a:p>
      </dgm:t>
    </dgm:pt>
    <dgm:pt modelId="{205339A3-883F-4378-A1DC-A0AA8D67C492}" type="parTrans" cxnId="{4A66F0C2-E548-4097-8009-CAEB90CF5F70}">
      <dgm:prSet/>
      <dgm:spPr/>
      <dgm:t>
        <a:bodyPr/>
        <a:lstStyle/>
        <a:p>
          <a:endParaRPr lang="en-US"/>
        </a:p>
      </dgm:t>
    </dgm:pt>
    <dgm:pt modelId="{4357A6CE-57CD-4C9E-92D8-3492645F65E2}" type="sibTrans" cxnId="{4A66F0C2-E548-4097-8009-CAEB90CF5F70}">
      <dgm:prSet/>
      <dgm:spPr/>
      <dgm:t>
        <a:bodyPr/>
        <a:lstStyle/>
        <a:p>
          <a:endParaRPr lang="en-US"/>
        </a:p>
      </dgm:t>
    </dgm:pt>
    <dgm:pt modelId="{685EF0EF-7ACB-40CE-8984-DE5FA54B1B7D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Red</a:t>
          </a:r>
        </a:p>
      </dgm:t>
    </dgm:pt>
    <dgm:pt modelId="{EC581338-3B56-4AF1-B6DE-291BA55AAE32}" type="parTrans" cxnId="{B2BDA360-CE17-4BB9-8F87-31981730993F}">
      <dgm:prSet/>
      <dgm:spPr/>
      <dgm:t>
        <a:bodyPr/>
        <a:lstStyle/>
        <a:p>
          <a:endParaRPr lang="en-US"/>
        </a:p>
      </dgm:t>
    </dgm:pt>
    <dgm:pt modelId="{4CE2A87F-9C77-4905-8FE5-398AF931B988}" type="sibTrans" cxnId="{B2BDA360-CE17-4BB9-8F87-31981730993F}">
      <dgm:prSet/>
      <dgm:spPr/>
      <dgm:t>
        <a:bodyPr/>
        <a:lstStyle/>
        <a:p>
          <a:endParaRPr lang="en-US"/>
        </a:p>
      </dgm:t>
    </dgm:pt>
    <dgm:pt modelId="{B3CC3B1A-6455-4296-BE5F-7D06B1CC35BE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Write a failing test</a:t>
          </a:r>
        </a:p>
      </dgm:t>
    </dgm:pt>
    <dgm:pt modelId="{C2B6E4A1-2C26-43B1-8C20-DFCF1D7C30A6}" type="parTrans" cxnId="{101B4BC8-2C44-4ED3-9B7E-2362FC63F298}">
      <dgm:prSet/>
      <dgm:spPr/>
      <dgm:t>
        <a:bodyPr/>
        <a:lstStyle/>
        <a:p>
          <a:endParaRPr lang="en-US"/>
        </a:p>
      </dgm:t>
    </dgm:pt>
    <dgm:pt modelId="{F9129904-2920-41EB-AA0A-12F85885DFAD}" type="sibTrans" cxnId="{101B4BC8-2C44-4ED3-9B7E-2362FC63F298}">
      <dgm:prSet/>
      <dgm:spPr/>
      <dgm:t>
        <a:bodyPr/>
        <a:lstStyle/>
        <a:p>
          <a:endParaRPr lang="en-US"/>
        </a:p>
      </dgm:t>
    </dgm:pt>
    <dgm:pt modelId="{C5773372-958D-4901-980E-208D09678296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/>
            <a:t>Make the test pass</a:t>
          </a:r>
        </a:p>
      </dgm:t>
    </dgm:pt>
    <dgm:pt modelId="{CC094677-2FAC-4ECC-BEA5-46BAFF64FD33}" type="parTrans" cxnId="{3699F497-6058-4FC5-B9A3-C1F7BA721D54}">
      <dgm:prSet/>
      <dgm:spPr/>
      <dgm:t>
        <a:bodyPr/>
        <a:lstStyle/>
        <a:p>
          <a:endParaRPr lang="en-US"/>
        </a:p>
      </dgm:t>
    </dgm:pt>
    <dgm:pt modelId="{5E0F559A-A09F-46DC-8F77-53357205CA35}" type="sibTrans" cxnId="{3699F497-6058-4FC5-B9A3-C1F7BA721D54}">
      <dgm:prSet/>
      <dgm:spPr/>
      <dgm:t>
        <a:bodyPr/>
        <a:lstStyle/>
        <a:p>
          <a:endParaRPr lang="en-US"/>
        </a:p>
      </dgm:t>
    </dgm:pt>
    <dgm:pt modelId="{67D301B0-4F5D-403D-8559-CCCC9EE1B917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/>
            <a:t>Refactor</a:t>
          </a:r>
        </a:p>
      </dgm:t>
    </dgm:pt>
    <dgm:pt modelId="{36A0E72F-9EDB-46BC-B34B-7FA8A1333A5E}" type="parTrans" cxnId="{4A4684F1-0C46-45DF-9447-6C2D5BF18752}">
      <dgm:prSet/>
      <dgm:spPr/>
      <dgm:t>
        <a:bodyPr/>
        <a:lstStyle/>
        <a:p>
          <a:endParaRPr lang="en-US"/>
        </a:p>
      </dgm:t>
    </dgm:pt>
    <dgm:pt modelId="{A6A15792-8BF9-407D-90E8-2E70E35D6617}" type="sibTrans" cxnId="{4A4684F1-0C46-45DF-9447-6C2D5BF18752}">
      <dgm:prSet/>
      <dgm:spPr/>
      <dgm:t>
        <a:bodyPr/>
        <a:lstStyle/>
        <a:p>
          <a:endParaRPr lang="en-US"/>
        </a:p>
      </dgm:t>
    </dgm:pt>
    <dgm:pt modelId="{2F8919A0-7E3B-4ADE-AB3B-4705015792ED}" type="pres">
      <dgm:prSet presAssocID="{0FEE5990-62BE-4A0D-BE00-45262A7FAEEE}" presName="compositeShape" presStyleCnt="0">
        <dgm:presLayoutVars>
          <dgm:chMax val="7"/>
          <dgm:dir/>
          <dgm:resizeHandles val="exact"/>
        </dgm:presLayoutVars>
      </dgm:prSet>
      <dgm:spPr/>
    </dgm:pt>
    <dgm:pt modelId="{60B34F07-74A2-4CD1-889B-9B3AC311E390}" type="pres">
      <dgm:prSet presAssocID="{0FEE5990-62BE-4A0D-BE00-45262A7FAEEE}" presName="wedge1" presStyleLbl="node1" presStyleIdx="0" presStyleCnt="3"/>
      <dgm:spPr/>
    </dgm:pt>
    <dgm:pt modelId="{E7D92D09-B6C6-4F9A-92B3-1F680C9DC402}" type="pres">
      <dgm:prSet presAssocID="{0FEE5990-62BE-4A0D-BE00-45262A7FAEEE}" presName="dummy1a" presStyleCnt="0"/>
      <dgm:spPr/>
    </dgm:pt>
    <dgm:pt modelId="{4A862562-530B-45EE-9491-AFC8771BD7A4}" type="pres">
      <dgm:prSet presAssocID="{0FEE5990-62BE-4A0D-BE00-45262A7FAEEE}" presName="dummy1b" presStyleCnt="0"/>
      <dgm:spPr/>
    </dgm:pt>
    <dgm:pt modelId="{C0E482F6-505B-4EAC-8012-7323AD01DED3}" type="pres">
      <dgm:prSet presAssocID="{0FEE5990-62BE-4A0D-BE00-45262A7FAEEE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75DD731-8046-4E7B-B1B6-C654F87D9D29}" type="pres">
      <dgm:prSet presAssocID="{0FEE5990-62BE-4A0D-BE00-45262A7FAEEE}" presName="wedge2" presStyleLbl="node1" presStyleIdx="1" presStyleCnt="3"/>
      <dgm:spPr/>
    </dgm:pt>
    <dgm:pt modelId="{E63387C6-3CC5-4681-9892-99B005618A8C}" type="pres">
      <dgm:prSet presAssocID="{0FEE5990-62BE-4A0D-BE00-45262A7FAEEE}" presName="dummy2a" presStyleCnt="0"/>
      <dgm:spPr/>
    </dgm:pt>
    <dgm:pt modelId="{D3AA60D2-8B3F-4365-A5D3-217313A61AB9}" type="pres">
      <dgm:prSet presAssocID="{0FEE5990-62BE-4A0D-BE00-45262A7FAEEE}" presName="dummy2b" presStyleCnt="0"/>
      <dgm:spPr/>
    </dgm:pt>
    <dgm:pt modelId="{5F6BFF76-6103-4056-BD0D-351525CED0F0}" type="pres">
      <dgm:prSet presAssocID="{0FEE5990-62BE-4A0D-BE00-45262A7FAEEE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FEF539DA-0380-4E23-B9D5-84830DD1623E}" type="pres">
      <dgm:prSet presAssocID="{0FEE5990-62BE-4A0D-BE00-45262A7FAEEE}" presName="wedge3" presStyleLbl="node1" presStyleIdx="2" presStyleCnt="3"/>
      <dgm:spPr/>
    </dgm:pt>
    <dgm:pt modelId="{2E214740-17A7-4AA8-9568-33BD87BFFB97}" type="pres">
      <dgm:prSet presAssocID="{0FEE5990-62BE-4A0D-BE00-45262A7FAEEE}" presName="dummy3a" presStyleCnt="0"/>
      <dgm:spPr/>
    </dgm:pt>
    <dgm:pt modelId="{D392DF12-1646-4408-91F5-4094B14FF6B9}" type="pres">
      <dgm:prSet presAssocID="{0FEE5990-62BE-4A0D-BE00-45262A7FAEEE}" presName="dummy3b" presStyleCnt="0"/>
      <dgm:spPr/>
    </dgm:pt>
    <dgm:pt modelId="{449A0C1C-6F17-4220-9B1E-43F59109D731}" type="pres">
      <dgm:prSet presAssocID="{0FEE5990-62BE-4A0D-BE00-45262A7FAEEE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C0DC3910-BA62-41BC-9891-F92447B67645}" type="pres">
      <dgm:prSet presAssocID="{CA405E56-D139-4C6A-A1D3-CDC5AD4D4D88}" presName="arrowWedge1" presStyleLbl="fgSibTrans2D1" presStyleIdx="0" presStyleCnt="3"/>
      <dgm:spPr>
        <a:solidFill>
          <a:schemeClr val="accent3">
            <a:lumMod val="50000"/>
          </a:schemeClr>
        </a:solidFill>
      </dgm:spPr>
    </dgm:pt>
    <dgm:pt modelId="{E2C0B042-BF9E-4FA4-B7BE-DE53ABBD0FDC}" type="pres">
      <dgm:prSet presAssocID="{A6A15792-8BF9-407D-90E8-2E70E35D6617}" presName="arrowWedge2" presStyleLbl="fgSibTrans2D1" presStyleIdx="1" presStyleCnt="3"/>
      <dgm:spPr>
        <a:solidFill>
          <a:schemeClr val="accent4">
            <a:lumMod val="50000"/>
          </a:schemeClr>
        </a:solidFill>
      </dgm:spPr>
    </dgm:pt>
    <dgm:pt modelId="{9ED8B981-76A1-4FBE-9260-950CABF43860}" type="pres">
      <dgm:prSet presAssocID="{4CE2A87F-9C77-4905-8FE5-398AF931B988}" presName="arrowWedge3" presStyleLbl="fgSibTrans2D1" presStyleIdx="2" presStyleCnt="3"/>
      <dgm:spPr>
        <a:solidFill>
          <a:schemeClr val="accent6">
            <a:lumMod val="50000"/>
          </a:schemeClr>
        </a:solidFill>
      </dgm:spPr>
    </dgm:pt>
  </dgm:ptLst>
  <dgm:cxnLst>
    <dgm:cxn modelId="{5342E507-A1C0-4354-AB4A-BA9BB97DABA4}" srcId="{0FEE5990-62BE-4A0D-BE00-45262A7FAEEE}" destId="{0216EC6D-CD36-4A6C-A83B-BBB6ED18D4EB}" srcOrd="0" destOrd="0" parTransId="{80593F97-A380-4B6B-96B9-2378A42F41C9}" sibTransId="{CA405E56-D139-4C6A-A1D3-CDC5AD4D4D88}"/>
    <dgm:cxn modelId="{623FFE12-D160-4423-980A-42A7D11F4529}" type="presOf" srcId="{0216EC6D-CD36-4A6C-A83B-BBB6ED18D4EB}" destId="{60B34F07-74A2-4CD1-889B-9B3AC311E390}" srcOrd="0" destOrd="0" presId="urn:microsoft.com/office/officeart/2005/8/layout/cycle8"/>
    <dgm:cxn modelId="{B167BD18-A588-4A95-9714-9147EB97FA57}" type="presOf" srcId="{0FEE5990-62BE-4A0D-BE00-45262A7FAEEE}" destId="{2F8919A0-7E3B-4ADE-AB3B-4705015792ED}" srcOrd="0" destOrd="0" presId="urn:microsoft.com/office/officeart/2005/8/layout/cycle8"/>
    <dgm:cxn modelId="{7C80DE18-0C80-4948-A7C7-EBDE1A16F857}" type="presOf" srcId="{685EF0EF-7ACB-40CE-8984-DE5FA54B1B7D}" destId="{449A0C1C-6F17-4220-9B1E-43F59109D731}" srcOrd="1" destOrd="0" presId="urn:microsoft.com/office/officeart/2005/8/layout/cycle8"/>
    <dgm:cxn modelId="{DC07DA1F-3F95-4301-960E-9BEA7BABF151}" type="presOf" srcId="{67D301B0-4F5D-403D-8559-CCCC9EE1B917}" destId="{5F6BFF76-6103-4056-BD0D-351525CED0F0}" srcOrd="1" destOrd="0" presId="urn:microsoft.com/office/officeart/2005/8/layout/cycle8"/>
    <dgm:cxn modelId="{B2BDA360-CE17-4BB9-8F87-31981730993F}" srcId="{0FEE5990-62BE-4A0D-BE00-45262A7FAEEE}" destId="{685EF0EF-7ACB-40CE-8984-DE5FA54B1B7D}" srcOrd="2" destOrd="0" parTransId="{EC581338-3B56-4AF1-B6DE-291BA55AAE32}" sibTransId="{4CE2A87F-9C77-4905-8FE5-398AF931B988}"/>
    <dgm:cxn modelId="{2149996D-68BF-42BA-B8C2-46F06F876E3E}" type="presOf" srcId="{685EF0EF-7ACB-40CE-8984-DE5FA54B1B7D}" destId="{FEF539DA-0380-4E23-B9D5-84830DD1623E}" srcOrd="0" destOrd="0" presId="urn:microsoft.com/office/officeart/2005/8/layout/cycle8"/>
    <dgm:cxn modelId="{8C960B7D-2A80-4387-A5CA-7B5FA72AC356}" type="presOf" srcId="{4DF99994-1E7D-41BC-B9BC-D2E6FEC2B65D}" destId="{C75DD731-8046-4E7B-B1B6-C654F87D9D29}" srcOrd="0" destOrd="1" presId="urn:microsoft.com/office/officeart/2005/8/layout/cycle8"/>
    <dgm:cxn modelId="{3699F497-6058-4FC5-B9A3-C1F7BA721D54}" srcId="{0216EC6D-CD36-4A6C-A83B-BBB6ED18D4EB}" destId="{C5773372-958D-4901-980E-208D09678296}" srcOrd="0" destOrd="0" parTransId="{CC094677-2FAC-4ECC-BEA5-46BAFF64FD33}" sibTransId="{5E0F559A-A09F-46DC-8F77-53357205CA35}"/>
    <dgm:cxn modelId="{D481C4A4-4874-4B12-9D6E-42A055AA11B7}" type="presOf" srcId="{4DF99994-1E7D-41BC-B9BC-D2E6FEC2B65D}" destId="{5F6BFF76-6103-4056-BD0D-351525CED0F0}" srcOrd="1" destOrd="1" presId="urn:microsoft.com/office/officeart/2005/8/layout/cycle8"/>
    <dgm:cxn modelId="{AB1385AB-A6B5-4D2F-9F8A-33FA4ABB8B3B}" type="presOf" srcId="{B3CC3B1A-6455-4296-BE5F-7D06B1CC35BE}" destId="{449A0C1C-6F17-4220-9B1E-43F59109D731}" srcOrd="1" destOrd="1" presId="urn:microsoft.com/office/officeart/2005/8/layout/cycle8"/>
    <dgm:cxn modelId="{20F3FEAF-4E41-40C8-84AE-512DAAD08ED5}" type="presOf" srcId="{B3CC3B1A-6455-4296-BE5F-7D06B1CC35BE}" destId="{FEF539DA-0380-4E23-B9D5-84830DD1623E}" srcOrd="0" destOrd="1" presId="urn:microsoft.com/office/officeart/2005/8/layout/cycle8"/>
    <dgm:cxn modelId="{4A66F0C2-E548-4097-8009-CAEB90CF5F70}" srcId="{67D301B0-4F5D-403D-8559-CCCC9EE1B917}" destId="{4DF99994-1E7D-41BC-B9BC-D2E6FEC2B65D}" srcOrd="0" destOrd="0" parTransId="{205339A3-883F-4378-A1DC-A0AA8D67C492}" sibTransId="{4357A6CE-57CD-4C9E-92D8-3492645F65E2}"/>
    <dgm:cxn modelId="{101B4BC8-2C44-4ED3-9B7E-2362FC63F298}" srcId="{685EF0EF-7ACB-40CE-8984-DE5FA54B1B7D}" destId="{B3CC3B1A-6455-4296-BE5F-7D06B1CC35BE}" srcOrd="0" destOrd="0" parTransId="{C2B6E4A1-2C26-43B1-8C20-DFCF1D7C30A6}" sibTransId="{F9129904-2920-41EB-AA0A-12F85885DFAD}"/>
    <dgm:cxn modelId="{F80C15DA-1519-4C9F-B789-CD5903496BE3}" type="presOf" srcId="{C5773372-958D-4901-980E-208D09678296}" destId="{60B34F07-74A2-4CD1-889B-9B3AC311E390}" srcOrd="0" destOrd="1" presId="urn:microsoft.com/office/officeart/2005/8/layout/cycle8"/>
    <dgm:cxn modelId="{3E9664DC-0F65-4CF3-8785-4A54C7E9195B}" type="presOf" srcId="{C5773372-958D-4901-980E-208D09678296}" destId="{C0E482F6-505B-4EAC-8012-7323AD01DED3}" srcOrd="1" destOrd="1" presId="urn:microsoft.com/office/officeart/2005/8/layout/cycle8"/>
    <dgm:cxn modelId="{3D2D8BEF-4E8D-4B8A-A7EA-B2B283EB86B7}" type="presOf" srcId="{0216EC6D-CD36-4A6C-A83B-BBB6ED18D4EB}" destId="{C0E482F6-505B-4EAC-8012-7323AD01DED3}" srcOrd="1" destOrd="0" presId="urn:microsoft.com/office/officeart/2005/8/layout/cycle8"/>
    <dgm:cxn modelId="{4A4684F1-0C46-45DF-9447-6C2D5BF18752}" srcId="{0FEE5990-62BE-4A0D-BE00-45262A7FAEEE}" destId="{67D301B0-4F5D-403D-8559-CCCC9EE1B917}" srcOrd="1" destOrd="0" parTransId="{36A0E72F-9EDB-46BC-B34B-7FA8A1333A5E}" sibTransId="{A6A15792-8BF9-407D-90E8-2E70E35D6617}"/>
    <dgm:cxn modelId="{E1CFABFB-585F-4970-985D-58F6BFB5EDA2}" type="presOf" srcId="{67D301B0-4F5D-403D-8559-CCCC9EE1B917}" destId="{C75DD731-8046-4E7B-B1B6-C654F87D9D29}" srcOrd="0" destOrd="0" presId="urn:microsoft.com/office/officeart/2005/8/layout/cycle8"/>
    <dgm:cxn modelId="{65FA9093-EDAA-45BB-ABE6-4477070E4223}" type="presParOf" srcId="{2F8919A0-7E3B-4ADE-AB3B-4705015792ED}" destId="{60B34F07-74A2-4CD1-889B-9B3AC311E390}" srcOrd="0" destOrd="0" presId="urn:microsoft.com/office/officeart/2005/8/layout/cycle8"/>
    <dgm:cxn modelId="{4C3BB391-42B5-4101-8F76-8F2648328255}" type="presParOf" srcId="{2F8919A0-7E3B-4ADE-AB3B-4705015792ED}" destId="{E7D92D09-B6C6-4F9A-92B3-1F680C9DC402}" srcOrd="1" destOrd="0" presId="urn:microsoft.com/office/officeart/2005/8/layout/cycle8"/>
    <dgm:cxn modelId="{699A8B98-FC7B-4A4E-B7A4-B68AA9D6FA06}" type="presParOf" srcId="{2F8919A0-7E3B-4ADE-AB3B-4705015792ED}" destId="{4A862562-530B-45EE-9491-AFC8771BD7A4}" srcOrd="2" destOrd="0" presId="urn:microsoft.com/office/officeart/2005/8/layout/cycle8"/>
    <dgm:cxn modelId="{4041B94A-3219-400B-AFC8-47B4556E5FA6}" type="presParOf" srcId="{2F8919A0-7E3B-4ADE-AB3B-4705015792ED}" destId="{C0E482F6-505B-4EAC-8012-7323AD01DED3}" srcOrd="3" destOrd="0" presId="urn:microsoft.com/office/officeart/2005/8/layout/cycle8"/>
    <dgm:cxn modelId="{C13DAF99-6847-4898-8922-BC29A00CDCE9}" type="presParOf" srcId="{2F8919A0-7E3B-4ADE-AB3B-4705015792ED}" destId="{C75DD731-8046-4E7B-B1B6-C654F87D9D29}" srcOrd="4" destOrd="0" presId="urn:microsoft.com/office/officeart/2005/8/layout/cycle8"/>
    <dgm:cxn modelId="{54F729AD-9069-4106-892E-7AB805ADF983}" type="presParOf" srcId="{2F8919A0-7E3B-4ADE-AB3B-4705015792ED}" destId="{E63387C6-3CC5-4681-9892-99B005618A8C}" srcOrd="5" destOrd="0" presId="urn:microsoft.com/office/officeart/2005/8/layout/cycle8"/>
    <dgm:cxn modelId="{D84807C7-2687-4CA5-88B1-AED681DB6D18}" type="presParOf" srcId="{2F8919A0-7E3B-4ADE-AB3B-4705015792ED}" destId="{D3AA60D2-8B3F-4365-A5D3-217313A61AB9}" srcOrd="6" destOrd="0" presId="urn:microsoft.com/office/officeart/2005/8/layout/cycle8"/>
    <dgm:cxn modelId="{AD835D34-E4B3-4BD6-B46B-5B5145E81350}" type="presParOf" srcId="{2F8919A0-7E3B-4ADE-AB3B-4705015792ED}" destId="{5F6BFF76-6103-4056-BD0D-351525CED0F0}" srcOrd="7" destOrd="0" presId="urn:microsoft.com/office/officeart/2005/8/layout/cycle8"/>
    <dgm:cxn modelId="{BF564891-E0C3-4777-A85B-15C75BDFAEEB}" type="presParOf" srcId="{2F8919A0-7E3B-4ADE-AB3B-4705015792ED}" destId="{FEF539DA-0380-4E23-B9D5-84830DD1623E}" srcOrd="8" destOrd="0" presId="urn:microsoft.com/office/officeart/2005/8/layout/cycle8"/>
    <dgm:cxn modelId="{70AAC4DC-340A-4DAE-BB0C-5CB5F2CB4527}" type="presParOf" srcId="{2F8919A0-7E3B-4ADE-AB3B-4705015792ED}" destId="{2E214740-17A7-4AA8-9568-33BD87BFFB97}" srcOrd="9" destOrd="0" presId="urn:microsoft.com/office/officeart/2005/8/layout/cycle8"/>
    <dgm:cxn modelId="{BEC3AB22-B9B1-41CB-AEFB-1E1094F8BA34}" type="presParOf" srcId="{2F8919A0-7E3B-4ADE-AB3B-4705015792ED}" destId="{D392DF12-1646-4408-91F5-4094B14FF6B9}" srcOrd="10" destOrd="0" presId="urn:microsoft.com/office/officeart/2005/8/layout/cycle8"/>
    <dgm:cxn modelId="{A12A55AC-9B9B-47CB-9B7C-8A0FDE03A965}" type="presParOf" srcId="{2F8919A0-7E3B-4ADE-AB3B-4705015792ED}" destId="{449A0C1C-6F17-4220-9B1E-43F59109D731}" srcOrd="11" destOrd="0" presId="urn:microsoft.com/office/officeart/2005/8/layout/cycle8"/>
    <dgm:cxn modelId="{25139D67-CEF6-4880-8EE4-0A58C2B7B79D}" type="presParOf" srcId="{2F8919A0-7E3B-4ADE-AB3B-4705015792ED}" destId="{C0DC3910-BA62-41BC-9891-F92447B67645}" srcOrd="12" destOrd="0" presId="urn:microsoft.com/office/officeart/2005/8/layout/cycle8"/>
    <dgm:cxn modelId="{09CFE7B4-999F-4836-97C6-F2D7AF463583}" type="presParOf" srcId="{2F8919A0-7E3B-4ADE-AB3B-4705015792ED}" destId="{E2C0B042-BF9E-4FA4-B7BE-DE53ABBD0FDC}" srcOrd="13" destOrd="0" presId="urn:microsoft.com/office/officeart/2005/8/layout/cycle8"/>
    <dgm:cxn modelId="{468CB6B1-3777-413A-9B29-D6A24E21B3F2}" type="presParOf" srcId="{2F8919A0-7E3B-4ADE-AB3B-4705015792ED}" destId="{9ED8B981-76A1-4FBE-9260-950CABF43860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703BF57-66DE-48D9-8E89-994D3FB18B6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CCD6E6B-D040-4324-8532-73DC2FD6AC7E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Build a Safety Net</a:t>
          </a:r>
        </a:p>
      </dgm:t>
    </dgm:pt>
    <dgm:pt modelId="{8E1D04D3-13AF-4A03-9A1F-37D9E4C18016}" type="parTrans" cxnId="{DF90670A-8106-49A3-8D6E-A463CB4638E8}">
      <dgm:prSet/>
      <dgm:spPr/>
      <dgm:t>
        <a:bodyPr/>
        <a:lstStyle/>
        <a:p>
          <a:endParaRPr lang="en-US"/>
        </a:p>
      </dgm:t>
    </dgm:pt>
    <dgm:pt modelId="{995B4BE1-E2E6-4E87-9B22-85C4FC6E810A}" type="sibTrans" cxnId="{DF90670A-8106-49A3-8D6E-A463CB4638E8}">
      <dgm:prSet/>
      <dgm:spPr/>
      <dgm:t>
        <a:bodyPr/>
        <a:lstStyle/>
        <a:p>
          <a:endParaRPr lang="en-US"/>
        </a:p>
      </dgm:t>
    </dgm:pt>
    <dgm:pt modelId="{9CAFDAD1-63BD-4CB9-A253-DB4295DFB910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Improve Testability</a:t>
          </a:r>
        </a:p>
      </dgm:t>
    </dgm:pt>
    <dgm:pt modelId="{1C66D4BD-D980-4444-8BC5-B55D7BC288F8}" type="parTrans" cxnId="{CAE07C08-E60F-4769-B4CA-3A65B5CD9AEE}">
      <dgm:prSet/>
      <dgm:spPr/>
      <dgm:t>
        <a:bodyPr/>
        <a:lstStyle/>
        <a:p>
          <a:endParaRPr lang="en-US"/>
        </a:p>
      </dgm:t>
    </dgm:pt>
    <dgm:pt modelId="{9E2BB3DA-D851-47AA-9952-CE55E9F4B17A}" type="sibTrans" cxnId="{CAE07C08-E60F-4769-B4CA-3A65B5CD9AEE}">
      <dgm:prSet/>
      <dgm:spPr/>
      <dgm:t>
        <a:bodyPr/>
        <a:lstStyle/>
        <a:p>
          <a:endParaRPr lang="en-US"/>
        </a:p>
      </dgm:t>
    </dgm:pt>
    <dgm:pt modelId="{A4C91E0B-CCA0-4C04-806A-2A7222B3C004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Improve your Tests</a:t>
          </a:r>
        </a:p>
      </dgm:t>
    </dgm:pt>
    <dgm:pt modelId="{B7D145C2-52D5-4B50-8C4A-3938458712B6}" type="parTrans" cxnId="{BDF52EED-609B-4DD7-BA03-20A20AA3884E}">
      <dgm:prSet/>
      <dgm:spPr/>
      <dgm:t>
        <a:bodyPr/>
        <a:lstStyle/>
        <a:p>
          <a:endParaRPr lang="en-US"/>
        </a:p>
      </dgm:t>
    </dgm:pt>
    <dgm:pt modelId="{DDE321A7-A774-4DFB-BBB9-2667E56ECDFF}" type="sibTrans" cxnId="{BDF52EED-609B-4DD7-BA03-20A20AA3884E}">
      <dgm:prSet/>
      <dgm:spPr/>
      <dgm:t>
        <a:bodyPr/>
        <a:lstStyle/>
        <a:p>
          <a:endParaRPr lang="en-US"/>
        </a:p>
      </dgm:t>
    </dgm:pt>
    <dgm:pt modelId="{35A5B46F-5035-418A-B7FD-72CD2EB9D36D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Refactor the Code</a:t>
          </a:r>
        </a:p>
      </dgm:t>
    </dgm:pt>
    <dgm:pt modelId="{EFF72294-4D4D-408F-98E0-80B428FB38C1}" type="parTrans" cxnId="{75BD3FA2-8C08-4BFD-BF70-527B2835C9EC}">
      <dgm:prSet/>
      <dgm:spPr/>
      <dgm:t>
        <a:bodyPr/>
        <a:lstStyle/>
        <a:p>
          <a:endParaRPr lang="en-US"/>
        </a:p>
      </dgm:t>
    </dgm:pt>
    <dgm:pt modelId="{4CF0B7B3-9528-47FB-A2F3-90FB2B547B9A}" type="sibTrans" cxnId="{75BD3FA2-8C08-4BFD-BF70-527B2835C9EC}">
      <dgm:prSet/>
      <dgm:spPr/>
      <dgm:t>
        <a:bodyPr/>
        <a:lstStyle/>
        <a:p>
          <a:endParaRPr lang="en-US"/>
        </a:p>
      </dgm:t>
    </dgm:pt>
    <dgm:pt modelId="{6C657D9E-4B86-492C-8BDA-E25623A95F57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Expand Your Tests</a:t>
          </a:r>
        </a:p>
      </dgm:t>
    </dgm:pt>
    <dgm:pt modelId="{B0B7CAD0-CF2E-46E5-BBF8-6AD29432582E}" type="parTrans" cxnId="{B82FE238-D7E6-4FB1-A835-51E7D6B22122}">
      <dgm:prSet/>
      <dgm:spPr/>
      <dgm:t>
        <a:bodyPr/>
        <a:lstStyle/>
        <a:p>
          <a:endParaRPr lang="en-US"/>
        </a:p>
      </dgm:t>
    </dgm:pt>
    <dgm:pt modelId="{56CF194B-72B0-4E1A-866F-8CFA38C3652A}" type="sibTrans" cxnId="{B82FE238-D7E6-4FB1-A835-51E7D6B22122}">
      <dgm:prSet/>
      <dgm:spPr/>
      <dgm:t>
        <a:bodyPr/>
        <a:lstStyle/>
        <a:p>
          <a:endParaRPr lang="en-US"/>
        </a:p>
      </dgm:t>
    </dgm:pt>
    <dgm:pt modelId="{FF334454-FF1C-4B4E-B46E-11BB551AD73B}" type="pres">
      <dgm:prSet presAssocID="{F703BF57-66DE-48D9-8E89-994D3FB18B63}" presName="root" presStyleCnt="0">
        <dgm:presLayoutVars>
          <dgm:dir/>
          <dgm:resizeHandles val="exact"/>
        </dgm:presLayoutVars>
      </dgm:prSet>
      <dgm:spPr/>
    </dgm:pt>
    <dgm:pt modelId="{4E2C09F4-EBC4-4915-8A84-5E554D767CF4}" type="pres">
      <dgm:prSet presAssocID="{FCCD6E6B-D040-4324-8532-73DC2FD6AC7E}" presName="compNode" presStyleCnt="0"/>
      <dgm:spPr/>
    </dgm:pt>
    <dgm:pt modelId="{12737B43-5F33-410A-9602-1AB78EB07B7E}" type="pres">
      <dgm:prSet presAssocID="{FCCD6E6B-D040-4324-8532-73DC2FD6AC7E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0C87CEB1-4C75-411E-85FD-C8714664DF72}" type="pres">
      <dgm:prSet presAssocID="{FCCD6E6B-D040-4324-8532-73DC2FD6AC7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ffic cone"/>
        </a:ext>
      </dgm:extLst>
    </dgm:pt>
    <dgm:pt modelId="{7E9AFC88-0C9D-4DD5-B3B0-1C3084396107}" type="pres">
      <dgm:prSet presAssocID="{FCCD6E6B-D040-4324-8532-73DC2FD6AC7E}" presName="spaceRect" presStyleCnt="0"/>
      <dgm:spPr/>
    </dgm:pt>
    <dgm:pt modelId="{B60D2C9A-13DF-4FF6-85AF-A92B95539149}" type="pres">
      <dgm:prSet presAssocID="{FCCD6E6B-D040-4324-8532-73DC2FD6AC7E}" presName="textRect" presStyleLbl="revTx" presStyleIdx="0" presStyleCnt="5">
        <dgm:presLayoutVars>
          <dgm:chMax val="1"/>
          <dgm:chPref val="1"/>
        </dgm:presLayoutVars>
      </dgm:prSet>
      <dgm:spPr/>
    </dgm:pt>
    <dgm:pt modelId="{61841F15-B97C-46BF-82DC-EDE05B311CF9}" type="pres">
      <dgm:prSet presAssocID="{995B4BE1-E2E6-4E87-9B22-85C4FC6E810A}" presName="sibTrans" presStyleCnt="0"/>
      <dgm:spPr/>
    </dgm:pt>
    <dgm:pt modelId="{A563B386-BDE6-4265-8B69-0B141F913DCA}" type="pres">
      <dgm:prSet presAssocID="{9CAFDAD1-63BD-4CB9-A253-DB4295DFB910}" presName="compNode" presStyleCnt="0"/>
      <dgm:spPr/>
    </dgm:pt>
    <dgm:pt modelId="{5AC9180F-0FE0-45DC-BBA7-CF591654142E}" type="pres">
      <dgm:prSet presAssocID="{9CAFDAD1-63BD-4CB9-A253-DB4295DFB910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723F5E6E-ECEB-411F-9027-072F738CBA79}" type="pres">
      <dgm:prSet presAssocID="{9CAFDAD1-63BD-4CB9-A253-DB4295DFB91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906F639F-3BBF-4A07-9546-54814BBE1D5F}" type="pres">
      <dgm:prSet presAssocID="{9CAFDAD1-63BD-4CB9-A253-DB4295DFB910}" presName="spaceRect" presStyleCnt="0"/>
      <dgm:spPr/>
    </dgm:pt>
    <dgm:pt modelId="{88767641-938B-4800-885A-32BA6374833B}" type="pres">
      <dgm:prSet presAssocID="{9CAFDAD1-63BD-4CB9-A253-DB4295DFB910}" presName="textRect" presStyleLbl="revTx" presStyleIdx="1" presStyleCnt="5">
        <dgm:presLayoutVars>
          <dgm:chMax val="1"/>
          <dgm:chPref val="1"/>
        </dgm:presLayoutVars>
      </dgm:prSet>
      <dgm:spPr/>
    </dgm:pt>
    <dgm:pt modelId="{DD27860E-8319-4689-881F-36CDE11F55BC}" type="pres">
      <dgm:prSet presAssocID="{9E2BB3DA-D851-47AA-9952-CE55E9F4B17A}" presName="sibTrans" presStyleCnt="0"/>
      <dgm:spPr/>
    </dgm:pt>
    <dgm:pt modelId="{1153DCA7-C8D0-4821-8531-64759D3CFF49}" type="pres">
      <dgm:prSet presAssocID="{A4C91E0B-CCA0-4C04-806A-2A7222B3C004}" presName="compNode" presStyleCnt="0"/>
      <dgm:spPr/>
    </dgm:pt>
    <dgm:pt modelId="{BA356152-56DF-48D7-9E76-FBEF79E10408}" type="pres">
      <dgm:prSet presAssocID="{A4C91E0B-CCA0-4C04-806A-2A7222B3C004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E000D5CE-4616-4950-8BB5-02AF0418D88F}" type="pres">
      <dgm:prSet presAssocID="{A4C91E0B-CCA0-4C04-806A-2A7222B3C00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AC230737-F134-47AB-A346-AC2DCF1280C2}" type="pres">
      <dgm:prSet presAssocID="{A4C91E0B-CCA0-4C04-806A-2A7222B3C004}" presName="spaceRect" presStyleCnt="0"/>
      <dgm:spPr/>
    </dgm:pt>
    <dgm:pt modelId="{F355FCA8-2EEB-482A-86CA-EBE322BF6C4F}" type="pres">
      <dgm:prSet presAssocID="{A4C91E0B-CCA0-4C04-806A-2A7222B3C004}" presName="textRect" presStyleLbl="revTx" presStyleIdx="2" presStyleCnt="5">
        <dgm:presLayoutVars>
          <dgm:chMax val="1"/>
          <dgm:chPref val="1"/>
        </dgm:presLayoutVars>
      </dgm:prSet>
      <dgm:spPr/>
    </dgm:pt>
    <dgm:pt modelId="{E4CD8E6D-5B82-4128-A6FB-1E5A811B3990}" type="pres">
      <dgm:prSet presAssocID="{DDE321A7-A774-4DFB-BBB9-2667E56ECDFF}" presName="sibTrans" presStyleCnt="0"/>
      <dgm:spPr/>
    </dgm:pt>
    <dgm:pt modelId="{16E729F5-82D9-41CD-8F17-C0D68B248760}" type="pres">
      <dgm:prSet presAssocID="{35A5B46F-5035-418A-B7FD-72CD2EB9D36D}" presName="compNode" presStyleCnt="0"/>
      <dgm:spPr/>
    </dgm:pt>
    <dgm:pt modelId="{3C8CAB2E-50D0-4D7D-A858-BEAB114A9AFC}" type="pres">
      <dgm:prSet presAssocID="{35A5B46F-5035-418A-B7FD-72CD2EB9D36D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CBA89AE3-000A-489E-BF97-C31401F7C529}" type="pres">
      <dgm:prSet presAssocID="{35A5B46F-5035-418A-B7FD-72CD2EB9D36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ycle"/>
        </a:ext>
      </dgm:extLst>
    </dgm:pt>
    <dgm:pt modelId="{3F6FC5EE-04E6-4027-B6D2-0612E0690AC5}" type="pres">
      <dgm:prSet presAssocID="{35A5B46F-5035-418A-B7FD-72CD2EB9D36D}" presName="spaceRect" presStyleCnt="0"/>
      <dgm:spPr/>
    </dgm:pt>
    <dgm:pt modelId="{E4FC81C7-CA37-4298-82B6-5AE961AA6FF5}" type="pres">
      <dgm:prSet presAssocID="{35A5B46F-5035-418A-B7FD-72CD2EB9D36D}" presName="textRect" presStyleLbl="revTx" presStyleIdx="3" presStyleCnt="5">
        <dgm:presLayoutVars>
          <dgm:chMax val="1"/>
          <dgm:chPref val="1"/>
        </dgm:presLayoutVars>
      </dgm:prSet>
      <dgm:spPr/>
    </dgm:pt>
    <dgm:pt modelId="{9AE0E1C1-A545-4928-A479-DA9EA7477F50}" type="pres">
      <dgm:prSet presAssocID="{4CF0B7B3-9528-47FB-A2F3-90FB2B547B9A}" presName="sibTrans" presStyleCnt="0"/>
      <dgm:spPr/>
    </dgm:pt>
    <dgm:pt modelId="{48A2739F-0E5F-4B2F-8A53-6230785CD588}" type="pres">
      <dgm:prSet presAssocID="{6C657D9E-4B86-492C-8BDA-E25623A95F57}" presName="compNode" presStyleCnt="0"/>
      <dgm:spPr/>
    </dgm:pt>
    <dgm:pt modelId="{35256948-554E-4894-8A0C-62078E52B3C1}" type="pres">
      <dgm:prSet presAssocID="{6C657D9E-4B86-492C-8BDA-E25623A95F57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9642538D-EE25-452E-845F-72E9B3F32F6C}" type="pres">
      <dgm:prSet presAssocID="{6C657D9E-4B86-492C-8BDA-E25623A95F5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5C85B22E-675B-4C69-B741-6DDB97D84748}" type="pres">
      <dgm:prSet presAssocID="{6C657D9E-4B86-492C-8BDA-E25623A95F57}" presName="spaceRect" presStyleCnt="0"/>
      <dgm:spPr/>
    </dgm:pt>
    <dgm:pt modelId="{3DF73253-8A53-4803-A599-5DBC7E0DA416}" type="pres">
      <dgm:prSet presAssocID="{6C657D9E-4B86-492C-8BDA-E25623A95F57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E37BEB03-77CF-4916-AC4A-B5BE688EADDF}" type="presOf" srcId="{FCCD6E6B-D040-4324-8532-73DC2FD6AC7E}" destId="{B60D2C9A-13DF-4FF6-85AF-A92B95539149}" srcOrd="0" destOrd="0" presId="urn:microsoft.com/office/officeart/2018/5/layout/IconLeafLabelList"/>
    <dgm:cxn modelId="{672FD107-BF5F-4FBD-8536-C24AE1FB8029}" type="presOf" srcId="{9CAFDAD1-63BD-4CB9-A253-DB4295DFB910}" destId="{88767641-938B-4800-885A-32BA6374833B}" srcOrd="0" destOrd="0" presId="urn:microsoft.com/office/officeart/2018/5/layout/IconLeafLabelList"/>
    <dgm:cxn modelId="{CAE07C08-E60F-4769-B4CA-3A65B5CD9AEE}" srcId="{F703BF57-66DE-48D9-8E89-994D3FB18B63}" destId="{9CAFDAD1-63BD-4CB9-A253-DB4295DFB910}" srcOrd="1" destOrd="0" parTransId="{1C66D4BD-D980-4444-8BC5-B55D7BC288F8}" sibTransId="{9E2BB3DA-D851-47AA-9952-CE55E9F4B17A}"/>
    <dgm:cxn modelId="{DF90670A-8106-49A3-8D6E-A463CB4638E8}" srcId="{F703BF57-66DE-48D9-8E89-994D3FB18B63}" destId="{FCCD6E6B-D040-4324-8532-73DC2FD6AC7E}" srcOrd="0" destOrd="0" parTransId="{8E1D04D3-13AF-4A03-9A1F-37D9E4C18016}" sibTransId="{995B4BE1-E2E6-4E87-9B22-85C4FC6E810A}"/>
    <dgm:cxn modelId="{B82FE238-D7E6-4FB1-A835-51E7D6B22122}" srcId="{F703BF57-66DE-48D9-8E89-994D3FB18B63}" destId="{6C657D9E-4B86-492C-8BDA-E25623A95F57}" srcOrd="4" destOrd="0" parTransId="{B0B7CAD0-CF2E-46E5-BBF8-6AD29432582E}" sibTransId="{56CF194B-72B0-4E1A-866F-8CFA38C3652A}"/>
    <dgm:cxn modelId="{5F2E409E-05C9-4A3A-A982-F9ECE0C70E36}" type="presOf" srcId="{F703BF57-66DE-48D9-8E89-994D3FB18B63}" destId="{FF334454-FF1C-4B4E-B46E-11BB551AD73B}" srcOrd="0" destOrd="0" presId="urn:microsoft.com/office/officeart/2018/5/layout/IconLeafLabelList"/>
    <dgm:cxn modelId="{E34C6AA0-8755-4AD2-8690-5BBAA7725B5E}" type="presOf" srcId="{35A5B46F-5035-418A-B7FD-72CD2EB9D36D}" destId="{E4FC81C7-CA37-4298-82B6-5AE961AA6FF5}" srcOrd="0" destOrd="0" presId="urn:microsoft.com/office/officeart/2018/5/layout/IconLeafLabelList"/>
    <dgm:cxn modelId="{75BD3FA2-8C08-4BFD-BF70-527B2835C9EC}" srcId="{F703BF57-66DE-48D9-8E89-994D3FB18B63}" destId="{35A5B46F-5035-418A-B7FD-72CD2EB9D36D}" srcOrd="3" destOrd="0" parTransId="{EFF72294-4D4D-408F-98E0-80B428FB38C1}" sibTransId="{4CF0B7B3-9528-47FB-A2F3-90FB2B547B9A}"/>
    <dgm:cxn modelId="{2F26D3DB-07FB-43CC-B7D8-042ECB198E71}" type="presOf" srcId="{A4C91E0B-CCA0-4C04-806A-2A7222B3C004}" destId="{F355FCA8-2EEB-482A-86CA-EBE322BF6C4F}" srcOrd="0" destOrd="0" presId="urn:microsoft.com/office/officeart/2018/5/layout/IconLeafLabelList"/>
    <dgm:cxn modelId="{BDF52EED-609B-4DD7-BA03-20A20AA3884E}" srcId="{F703BF57-66DE-48D9-8E89-994D3FB18B63}" destId="{A4C91E0B-CCA0-4C04-806A-2A7222B3C004}" srcOrd="2" destOrd="0" parTransId="{B7D145C2-52D5-4B50-8C4A-3938458712B6}" sibTransId="{DDE321A7-A774-4DFB-BBB9-2667E56ECDFF}"/>
    <dgm:cxn modelId="{69CA19FC-FF4E-4385-B005-CF451D93266B}" type="presOf" srcId="{6C657D9E-4B86-492C-8BDA-E25623A95F57}" destId="{3DF73253-8A53-4803-A599-5DBC7E0DA416}" srcOrd="0" destOrd="0" presId="urn:microsoft.com/office/officeart/2018/5/layout/IconLeafLabelList"/>
    <dgm:cxn modelId="{176C6870-9E74-4B10-8395-D79C6098A647}" type="presParOf" srcId="{FF334454-FF1C-4B4E-B46E-11BB551AD73B}" destId="{4E2C09F4-EBC4-4915-8A84-5E554D767CF4}" srcOrd="0" destOrd="0" presId="urn:microsoft.com/office/officeart/2018/5/layout/IconLeafLabelList"/>
    <dgm:cxn modelId="{D2D02835-36EE-42DA-A674-FADE6F08AD68}" type="presParOf" srcId="{4E2C09F4-EBC4-4915-8A84-5E554D767CF4}" destId="{12737B43-5F33-410A-9602-1AB78EB07B7E}" srcOrd="0" destOrd="0" presId="urn:microsoft.com/office/officeart/2018/5/layout/IconLeafLabelList"/>
    <dgm:cxn modelId="{D20F9512-6C08-4D3B-B9C9-6BC4641A1D4F}" type="presParOf" srcId="{4E2C09F4-EBC4-4915-8A84-5E554D767CF4}" destId="{0C87CEB1-4C75-411E-85FD-C8714664DF72}" srcOrd="1" destOrd="0" presId="urn:microsoft.com/office/officeart/2018/5/layout/IconLeafLabelList"/>
    <dgm:cxn modelId="{1950A7A1-3DEF-4D58-A88E-4EAB8CE99521}" type="presParOf" srcId="{4E2C09F4-EBC4-4915-8A84-5E554D767CF4}" destId="{7E9AFC88-0C9D-4DD5-B3B0-1C3084396107}" srcOrd="2" destOrd="0" presId="urn:microsoft.com/office/officeart/2018/5/layout/IconLeafLabelList"/>
    <dgm:cxn modelId="{A8B8E404-6F44-4567-B21B-02A834DF1ACC}" type="presParOf" srcId="{4E2C09F4-EBC4-4915-8A84-5E554D767CF4}" destId="{B60D2C9A-13DF-4FF6-85AF-A92B95539149}" srcOrd="3" destOrd="0" presId="urn:microsoft.com/office/officeart/2018/5/layout/IconLeafLabelList"/>
    <dgm:cxn modelId="{FFF6C1ED-9313-4EA7-80BC-EC67C7D45196}" type="presParOf" srcId="{FF334454-FF1C-4B4E-B46E-11BB551AD73B}" destId="{61841F15-B97C-46BF-82DC-EDE05B311CF9}" srcOrd="1" destOrd="0" presId="urn:microsoft.com/office/officeart/2018/5/layout/IconLeafLabelList"/>
    <dgm:cxn modelId="{50A8442C-BEAC-45D0-B4D8-0010BE6ADF32}" type="presParOf" srcId="{FF334454-FF1C-4B4E-B46E-11BB551AD73B}" destId="{A563B386-BDE6-4265-8B69-0B141F913DCA}" srcOrd="2" destOrd="0" presId="urn:microsoft.com/office/officeart/2018/5/layout/IconLeafLabelList"/>
    <dgm:cxn modelId="{1E95AB7C-CE23-42F8-B7C2-C61B0492D07F}" type="presParOf" srcId="{A563B386-BDE6-4265-8B69-0B141F913DCA}" destId="{5AC9180F-0FE0-45DC-BBA7-CF591654142E}" srcOrd="0" destOrd="0" presId="urn:microsoft.com/office/officeart/2018/5/layout/IconLeafLabelList"/>
    <dgm:cxn modelId="{9119BBBB-41C0-46A8-B96E-EF6BD62F7F36}" type="presParOf" srcId="{A563B386-BDE6-4265-8B69-0B141F913DCA}" destId="{723F5E6E-ECEB-411F-9027-072F738CBA79}" srcOrd="1" destOrd="0" presId="urn:microsoft.com/office/officeart/2018/5/layout/IconLeafLabelList"/>
    <dgm:cxn modelId="{83CBD9A1-BEDB-4004-8AD2-33840E8F84ED}" type="presParOf" srcId="{A563B386-BDE6-4265-8B69-0B141F913DCA}" destId="{906F639F-3BBF-4A07-9546-54814BBE1D5F}" srcOrd="2" destOrd="0" presId="urn:microsoft.com/office/officeart/2018/5/layout/IconLeafLabelList"/>
    <dgm:cxn modelId="{A64AF57F-1778-4E6F-9EBB-A35A6DB4B2D1}" type="presParOf" srcId="{A563B386-BDE6-4265-8B69-0B141F913DCA}" destId="{88767641-938B-4800-885A-32BA6374833B}" srcOrd="3" destOrd="0" presId="urn:microsoft.com/office/officeart/2018/5/layout/IconLeafLabelList"/>
    <dgm:cxn modelId="{C5CC726F-FBC5-4694-9186-2EA91D0622AF}" type="presParOf" srcId="{FF334454-FF1C-4B4E-B46E-11BB551AD73B}" destId="{DD27860E-8319-4689-881F-36CDE11F55BC}" srcOrd="3" destOrd="0" presId="urn:microsoft.com/office/officeart/2018/5/layout/IconLeafLabelList"/>
    <dgm:cxn modelId="{F981CD2E-475C-4B89-8300-9A1B01B53BD3}" type="presParOf" srcId="{FF334454-FF1C-4B4E-B46E-11BB551AD73B}" destId="{1153DCA7-C8D0-4821-8531-64759D3CFF49}" srcOrd="4" destOrd="0" presId="urn:microsoft.com/office/officeart/2018/5/layout/IconLeafLabelList"/>
    <dgm:cxn modelId="{917C06B6-C445-4B31-8288-592E288F8C6E}" type="presParOf" srcId="{1153DCA7-C8D0-4821-8531-64759D3CFF49}" destId="{BA356152-56DF-48D7-9E76-FBEF79E10408}" srcOrd="0" destOrd="0" presId="urn:microsoft.com/office/officeart/2018/5/layout/IconLeafLabelList"/>
    <dgm:cxn modelId="{C3C17A2B-D371-4364-B7BB-072DB1597AD2}" type="presParOf" srcId="{1153DCA7-C8D0-4821-8531-64759D3CFF49}" destId="{E000D5CE-4616-4950-8BB5-02AF0418D88F}" srcOrd="1" destOrd="0" presId="urn:microsoft.com/office/officeart/2018/5/layout/IconLeafLabelList"/>
    <dgm:cxn modelId="{199C0AE2-2D5F-485F-A813-A3D8422144C4}" type="presParOf" srcId="{1153DCA7-C8D0-4821-8531-64759D3CFF49}" destId="{AC230737-F134-47AB-A346-AC2DCF1280C2}" srcOrd="2" destOrd="0" presId="urn:microsoft.com/office/officeart/2018/5/layout/IconLeafLabelList"/>
    <dgm:cxn modelId="{795B3E75-D7FD-4ABC-8F60-63F24BC30247}" type="presParOf" srcId="{1153DCA7-C8D0-4821-8531-64759D3CFF49}" destId="{F355FCA8-2EEB-482A-86CA-EBE322BF6C4F}" srcOrd="3" destOrd="0" presId="urn:microsoft.com/office/officeart/2018/5/layout/IconLeafLabelList"/>
    <dgm:cxn modelId="{681DB102-4AAF-490B-8BB2-36CD7178D5B1}" type="presParOf" srcId="{FF334454-FF1C-4B4E-B46E-11BB551AD73B}" destId="{E4CD8E6D-5B82-4128-A6FB-1E5A811B3990}" srcOrd="5" destOrd="0" presId="urn:microsoft.com/office/officeart/2018/5/layout/IconLeafLabelList"/>
    <dgm:cxn modelId="{0D027DC2-BC0D-433A-A702-432C04BCF80D}" type="presParOf" srcId="{FF334454-FF1C-4B4E-B46E-11BB551AD73B}" destId="{16E729F5-82D9-41CD-8F17-C0D68B248760}" srcOrd="6" destOrd="0" presId="urn:microsoft.com/office/officeart/2018/5/layout/IconLeafLabelList"/>
    <dgm:cxn modelId="{B7273BC0-3852-42B4-80BA-27B6FA7B39B7}" type="presParOf" srcId="{16E729F5-82D9-41CD-8F17-C0D68B248760}" destId="{3C8CAB2E-50D0-4D7D-A858-BEAB114A9AFC}" srcOrd="0" destOrd="0" presId="urn:microsoft.com/office/officeart/2018/5/layout/IconLeafLabelList"/>
    <dgm:cxn modelId="{A00B6E9F-8BEF-47C7-B935-EC22BC806AF2}" type="presParOf" srcId="{16E729F5-82D9-41CD-8F17-C0D68B248760}" destId="{CBA89AE3-000A-489E-BF97-C31401F7C529}" srcOrd="1" destOrd="0" presId="urn:microsoft.com/office/officeart/2018/5/layout/IconLeafLabelList"/>
    <dgm:cxn modelId="{6E544C8A-683F-4ACB-AA20-9C45E4C44C44}" type="presParOf" srcId="{16E729F5-82D9-41CD-8F17-C0D68B248760}" destId="{3F6FC5EE-04E6-4027-B6D2-0612E0690AC5}" srcOrd="2" destOrd="0" presId="urn:microsoft.com/office/officeart/2018/5/layout/IconLeafLabelList"/>
    <dgm:cxn modelId="{147D4E04-4FDB-4D2F-9C44-EA926DAE3A4A}" type="presParOf" srcId="{16E729F5-82D9-41CD-8F17-C0D68B248760}" destId="{E4FC81C7-CA37-4298-82B6-5AE961AA6FF5}" srcOrd="3" destOrd="0" presId="urn:microsoft.com/office/officeart/2018/5/layout/IconLeafLabelList"/>
    <dgm:cxn modelId="{3D2DA918-3623-41A9-ADA1-2900FC6A6EBB}" type="presParOf" srcId="{FF334454-FF1C-4B4E-B46E-11BB551AD73B}" destId="{9AE0E1C1-A545-4928-A479-DA9EA7477F50}" srcOrd="7" destOrd="0" presId="urn:microsoft.com/office/officeart/2018/5/layout/IconLeafLabelList"/>
    <dgm:cxn modelId="{6FED390A-AB9E-42CE-8A21-98F59E5F14C3}" type="presParOf" srcId="{FF334454-FF1C-4B4E-B46E-11BB551AD73B}" destId="{48A2739F-0E5F-4B2F-8A53-6230785CD588}" srcOrd="8" destOrd="0" presId="urn:microsoft.com/office/officeart/2018/5/layout/IconLeafLabelList"/>
    <dgm:cxn modelId="{C199567D-1EC8-4D27-BEC4-0041009618A4}" type="presParOf" srcId="{48A2739F-0E5F-4B2F-8A53-6230785CD588}" destId="{35256948-554E-4894-8A0C-62078E52B3C1}" srcOrd="0" destOrd="0" presId="urn:microsoft.com/office/officeart/2018/5/layout/IconLeafLabelList"/>
    <dgm:cxn modelId="{CA50E369-0283-4AA6-BF15-3732168BBF79}" type="presParOf" srcId="{48A2739F-0E5F-4B2F-8A53-6230785CD588}" destId="{9642538D-EE25-452E-845F-72E9B3F32F6C}" srcOrd="1" destOrd="0" presId="urn:microsoft.com/office/officeart/2018/5/layout/IconLeafLabelList"/>
    <dgm:cxn modelId="{B8DBBDA4-BE49-479F-82DF-982546457C5D}" type="presParOf" srcId="{48A2739F-0E5F-4B2F-8A53-6230785CD588}" destId="{5C85B22E-675B-4C69-B741-6DDB97D84748}" srcOrd="2" destOrd="0" presId="urn:microsoft.com/office/officeart/2018/5/layout/IconLeafLabelList"/>
    <dgm:cxn modelId="{BC9213EC-9DD3-4DBC-AE73-C9294BCD1DB6}" type="presParOf" srcId="{48A2739F-0E5F-4B2F-8A53-6230785CD588}" destId="{3DF73253-8A53-4803-A599-5DBC7E0DA41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1A322C4-FDD4-4ADD-98ED-886DA2EF5B84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319B852C-4B77-4587-AF8E-67C71A043290}">
      <dgm:prSet phldrT="[Text]"/>
      <dgm:spPr/>
      <dgm:t>
        <a:bodyPr/>
        <a:lstStyle/>
        <a:p>
          <a:r>
            <a:rPr lang="en-US" dirty="0"/>
            <a:t>Restore Dependencies</a:t>
          </a:r>
        </a:p>
      </dgm:t>
    </dgm:pt>
    <dgm:pt modelId="{469C4453-890A-423D-9C86-D265A1646251}" type="parTrans" cxnId="{2FFD7974-1A4D-452C-BA6C-E882CF4609C5}">
      <dgm:prSet/>
      <dgm:spPr/>
      <dgm:t>
        <a:bodyPr/>
        <a:lstStyle/>
        <a:p>
          <a:endParaRPr lang="en-US"/>
        </a:p>
      </dgm:t>
    </dgm:pt>
    <dgm:pt modelId="{348185F0-AD92-4E8D-AC0B-FF0AC58DAB60}" type="sibTrans" cxnId="{2FFD7974-1A4D-452C-BA6C-E882CF4609C5}">
      <dgm:prSet/>
      <dgm:spPr/>
      <dgm:t>
        <a:bodyPr/>
        <a:lstStyle/>
        <a:p>
          <a:endParaRPr lang="en-US"/>
        </a:p>
      </dgm:t>
    </dgm:pt>
    <dgm:pt modelId="{26B0232D-6494-47A1-8506-254A5B3AD05F}">
      <dgm:prSet phldrT="[Text]"/>
      <dgm:spPr/>
      <dgm:t>
        <a:bodyPr/>
        <a:lstStyle/>
        <a:p>
          <a:r>
            <a:rPr lang="en-US" dirty="0"/>
            <a:t>Build</a:t>
          </a:r>
        </a:p>
      </dgm:t>
    </dgm:pt>
    <dgm:pt modelId="{81884149-0DDC-4E17-B57C-F095563A4955}" type="parTrans" cxnId="{8275CC8C-B748-4888-87A6-DB53A2879103}">
      <dgm:prSet/>
      <dgm:spPr/>
      <dgm:t>
        <a:bodyPr/>
        <a:lstStyle/>
        <a:p>
          <a:endParaRPr lang="en-US"/>
        </a:p>
      </dgm:t>
    </dgm:pt>
    <dgm:pt modelId="{91993C06-0EC0-497B-879F-51370AA822DD}" type="sibTrans" cxnId="{8275CC8C-B748-4888-87A6-DB53A2879103}">
      <dgm:prSet/>
      <dgm:spPr/>
      <dgm:t>
        <a:bodyPr/>
        <a:lstStyle/>
        <a:p>
          <a:endParaRPr lang="en-US"/>
        </a:p>
      </dgm:t>
    </dgm:pt>
    <dgm:pt modelId="{0223A305-DE6C-43CE-A415-32C69E94F6C8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Run Tests</a:t>
          </a:r>
        </a:p>
      </dgm:t>
    </dgm:pt>
    <dgm:pt modelId="{41F4A117-E507-4AE6-904F-4D8A4B939C81}" type="parTrans" cxnId="{DD996ECC-38BE-49A7-8EC3-DBC92A40E83B}">
      <dgm:prSet/>
      <dgm:spPr/>
      <dgm:t>
        <a:bodyPr/>
        <a:lstStyle/>
        <a:p>
          <a:endParaRPr lang="en-US"/>
        </a:p>
      </dgm:t>
    </dgm:pt>
    <dgm:pt modelId="{C8D862B3-38B0-4819-A4F8-00975B0C8F97}" type="sibTrans" cxnId="{DD996ECC-38BE-49A7-8EC3-DBC92A40E83B}">
      <dgm:prSet/>
      <dgm:spPr/>
      <dgm:t>
        <a:bodyPr/>
        <a:lstStyle/>
        <a:p>
          <a:endParaRPr lang="en-US"/>
        </a:p>
      </dgm:t>
    </dgm:pt>
    <dgm:pt modelId="{5FA159DC-7D00-474C-982A-5DA0EFC1C839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Run Code Analysis</a:t>
          </a:r>
        </a:p>
      </dgm:t>
    </dgm:pt>
    <dgm:pt modelId="{2E714A5A-CE58-455D-B5E3-48BC83BEC49B}" type="parTrans" cxnId="{85C67EB1-39B8-4BF7-9DF0-26BD18ED4F19}">
      <dgm:prSet/>
      <dgm:spPr/>
      <dgm:t>
        <a:bodyPr/>
        <a:lstStyle/>
        <a:p>
          <a:endParaRPr lang="en-US"/>
        </a:p>
      </dgm:t>
    </dgm:pt>
    <dgm:pt modelId="{4C328E20-7CEA-48A7-A3C8-D46D157D8ECB}" type="sibTrans" cxnId="{85C67EB1-39B8-4BF7-9DF0-26BD18ED4F19}">
      <dgm:prSet/>
      <dgm:spPr/>
      <dgm:t>
        <a:bodyPr/>
        <a:lstStyle/>
        <a:p>
          <a:endParaRPr lang="en-US"/>
        </a:p>
      </dgm:t>
    </dgm:pt>
    <dgm:pt modelId="{F5B45DC1-9ED3-4A7C-B743-AEC693A34A5F}">
      <dgm:prSet phldrT="[Text]"/>
      <dgm:spPr/>
      <dgm:t>
        <a:bodyPr/>
        <a:lstStyle/>
        <a:p>
          <a:r>
            <a:rPr lang="en-US" dirty="0"/>
            <a:t>Publish Results</a:t>
          </a:r>
        </a:p>
      </dgm:t>
    </dgm:pt>
    <dgm:pt modelId="{317674D6-84BB-4E21-A4A7-CD8490C84D56}" type="parTrans" cxnId="{3D951475-4E23-49B0-B482-FEF726DD3EC4}">
      <dgm:prSet/>
      <dgm:spPr/>
      <dgm:t>
        <a:bodyPr/>
        <a:lstStyle/>
        <a:p>
          <a:endParaRPr lang="en-US"/>
        </a:p>
      </dgm:t>
    </dgm:pt>
    <dgm:pt modelId="{02A6A371-3DC4-4C13-8EB8-29D2493B7708}" type="sibTrans" cxnId="{3D951475-4E23-49B0-B482-FEF726DD3EC4}">
      <dgm:prSet/>
      <dgm:spPr/>
      <dgm:t>
        <a:bodyPr/>
        <a:lstStyle/>
        <a:p>
          <a:endParaRPr lang="en-US"/>
        </a:p>
      </dgm:t>
    </dgm:pt>
    <dgm:pt modelId="{DB686D81-3727-4F5A-A55A-504698A3CDEB}">
      <dgm:prSet phldrT="[Text]" custT="1"/>
      <dgm:spPr/>
      <dgm:t>
        <a:bodyPr/>
        <a:lstStyle/>
        <a:p>
          <a:r>
            <a:rPr lang="en-US" sz="1600" dirty="0"/>
            <a:t>Track metrics over time</a:t>
          </a:r>
        </a:p>
      </dgm:t>
    </dgm:pt>
    <dgm:pt modelId="{2001359C-6D67-4601-A2A1-572A1E1A2091}" type="parTrans" cxnId="{F1E0B519-F9C0-4A75-B80C-CE6E54A63162}">
      <dgm:prSet/>
      <dgm:spPr/>
      <dgm:t>
        <a:bodyPr/>
        <a:lstStyle/>
        <a:p>
          <a:endParaRPr lang="en-US"/>
        </a:p>
      </dgm:t>
    </dgm:pt>
    <dgm:pt modelId="{7AA73484-36DF-4FE3-BD2B-1358798D9D86}" type="sibTrans" cxnId="{F1E0B519-F9C0-4A75-B80C-CE6E54A63162}">
      <dgm:prSet/>
      <dgm:spPr/>
      <dgm:t>
        <a:bodyPr/>
        <a:lstStyle/>
        <a:p>
          <a:endParaRPr lang="en-US"/>
        </a:p>
      </dgm:t>
    </dgm:pt>
    <dgm:pt modelId="{C855A449-7F0B-44BA-ACC7-88A4AAD4F22D}">
      <dgm:prSet phldrT="[Text]" custT="1"/>
      <dgm:spPr/>
      <dgm:t>
        <a:bodyPr/>
        <a:lstStyle/>
        <a:p>
          <a:r>
            <a:rPr lang="en-US" sz="1600" dirty="0"/>
            <a:t>Integrate results into code review process</a:t>
          </a:r>
        </a:p>
      </dgm:t>
    </dgm:pt>
    <dgm:pt modelId="{4342E290-2FD8-4A09-BADE-8B7D23FDE25A}" type="parTrans" cxnId="{03BC9C5D-E5C6-4098-8966-050AA7608192}">
      <dgm:prSet/>
      <dgm:spPr/>
      <dgm:t>
        <a:bodyPr/>
        <a:lstStyle/>
        <a:p>
          <a:endParaRPr lang="en-US"/>
        </a:p>
      </dgm:t>
    </dgm:pt>
    <dgm:pt modelId="{C10A1555-74DD-46A9-81B5-401AE6AADE16}" type="sibTrans" cxnId="{03BC9C5D-E5C6-4098-8966-050AA7608192}">
      <dgm:prSet/>
      <dgm:spPr/>
      <dgm:t>
        <a:bodyPr/>
        <a:lstStyle/>
        <a:p>
          <a:endParaRPr lang="en-US"/>
        </a:p>
      </dgm:t>
    </dgm:pt>
    <dgm:pt modelId="{5F6B610B-736B-4D78-9033-D50FEB3CFB07}">
      <dgm:prSet phldrT="[Text]" custT="1"/>
      <dgm:spPr>
        <a:noFill/>
      </dgm:spPr>
      <dgm:t>
        <a:bodyPr/>
        <a:lstStyle/>
        <a:p>
          <a:r>
            <a:rPr lang="en-US" sz="1600" dirty="0"/>
            <a:t>Should be repeatable</a:t>
          </a:r>
        </a:p>
      </dgm:t>
    </dgm:pt>
    <dgm:pt modelId="{7C4283A3-755C-4B3E-802A-9FCE0048B25B}" type="parTrans" cxnId="{54BA5B9F-B961-4D80-B29F-6CDC4734AC3E}">
      <dgm:prSet/>
      <dgm:spPr/>
      <dgm:t>
        <a:bodyPr/>
        <a:lstStyle/>
        <a:p>
          <a:endParaRPr lang="en-US"/>
        </a:p>
      </dgm:t>
    </dgm:pt>
    <dgm:pt modelId="{0A663965-548E-4DB9-8042-AE225D3DF78F}" type="sibTrans" cxnId="{54BA5B9F-B961-4D80-B29F-6CDC4734AC3E}">
      <dgm:prSet/>
      <dgm:spPr/>
      <dgm:t>
        <a:bodyPr/>
        <a:lstStyle/>
        <a:p>
          <a:endParaRPr lang="en-US"/>
        </a:p>
      </dgm:t>
    </dgm:pt>
    <dgm:pt modelId="{08437213-4D79-4964-A591-2A9ACFE5187E}">
      <dgm:prSet phldrT="[Text]" custT="1"/>
      <dgm:spPr>
        <a:noFill/>
      </dgm:spPr>
      <dgm:t>
        <a:bodyPr/>
        <a:lstStyle/>
        <a:p>
          <a:r>
            <a:rPr lang="en-US" sz="1600" dirty="0"/>
            <a:t>Notify on failure</a:t>
          </a:r>
        </a:p>
      </dgm:t>
    </dgm:pt>
    <dgm:pt modelId="{60A18994-AC67-4D33-B142-A3EB45BC39D5}" type="parTrans" cxnId="{7EED5442-DD31-4EFA-A477-36993F45636B}">
      <dgm:prSet/>
      <dgm:spPr/>
      <dgm:t>
        <a:bodyPr/>
        <a:lstStyle/>
        <a:p>
          <a:endParaRPr lang="en-US"/>
        </a:p>
      </dgm:t>
    </dgm:pt>
    <dgm:pt modelId="{B0C1CD41-9B5D-4689-B00C-8E3F6A98B9AD}" type="sibTrans" cxnId="{7EED5442-DD31-4EFA-A477-36993F45636B}">
      <dgm:prSet/>
      <dgm:spPr/>
      <dgm:t>
        <a:bodyPr/>
        <a:lstStyle/>
        <a:p>
          <a:endParaRPr lang="en-US"/>
        </a:p>
      </dgm:t>
    </dgm:pt>
    <dgm:pt modelId="{876DE30E-C0BD-469A-BAB4-DB1D0B4A4DA2}">
      <dgm:prSet phldrT="[Text]" custT="1"/>
      <dgm:spPr/>
      <dgm:t>
        <a:bodyPr/>
        <a:lstStyle/>
        <a:p>
          <a:r>
            <a:rPr lang="en-US" sz="1600" dirty="0"/>
            <a:t>Store build artifacts</a:t>
          </a:r>
        </a:p>
      </dgm:t>
    </dgm:pt>
    <dgm:pt modelId="{9525171B-3B51-4F7F-AB19-E91222CA0F47}" type="parTrans" cxnId="{D504DCDE-06C3-427D-A6C1-51B07387D29D}">
      <dgm:prSet/>
      <dgm:spPr/>
      <dgm:t>
        <a:bodyPr/>
        <a:lstStyle/>
        <a:p>
          <a:endParaRPr lang="en-US"/>
        </a:p>
      </dgm:t>
    </dgm:pt>
    <dgm:pt modelId="{D55AACFA-B5F0-4729-95FB-BC1D6B10B712}" type="sibTrans" cxnId="{D504DCDE-06C3-427D-A6C1-51B07387D29D}">
      <dgm:prSet/>
      <dgm:spPr/>
      <dgm:t>
        <a:bodyPr/>
        <a:lstStyle/>
        <a:p>
          <a:endParaRPr lang="en-US"/>
        </a:p>
      </dgm:t>
    </dgm:pt>
    <dgm:pt modelId="{2611A618-EAE0-4CFA-8888-8280E3337739}">
      <dgm:prSet phldrT="[Text]" custT="1"/>
      <dgm:spPr/>
      <dgm:t>
        <a:bodyPr/>
        <a:lstStyle/>
        <a:p>
          <a:r>
            <a:rPr lang="en-US" sz="1600" dirty="0"/>
            <a:t>Publish build status</a:t>
          </a:r>
        </a:p>
      </dgm:t>
    </dgm:pt>
    <dgm:pt modelId="{76D891E5-BDA5-44C1-8AA6-76474CDA1304}" type="parTrans" cxnId="{76115DEB-22F6-4D27-914C-1D660D00F4C6}">
      <dgm:prSet/>
      <dgm:spPr/>
      <dgm:t>
        <a:bodyPr/>
        <a:lstStyle/>
        <a:p>
          <a:endParaRPr lang="en-US"/>
        </a:p>
      </dgm:t>
    </dgm:pt>
    <dgm:pt modelId="{CA8A06CF-724D-4494-A413-B230A3772769}" type="sibTrans" cxnId="{76115DEB-22F6-4D27-914C-1D660D00F4C6}">
      <dgm:prSet/>
      <dgm:spPr/>
      <dgm:t>
        <a:bodyPr/>
        <a:lstStyle/>
        <a:p>
          <a:endParaRPr lang="en-US"/>
        </a:p>
      </dgm:t>
    </dgm:pt>
    <dgm:pt modelId="{D84B0E43-2F58-4FD5-A5C0-9ED758289B7B}">
      <dgm:prSet phldrT="[Text]" custT="1"/>
      <dgm:spPr/>
      <dgm:t>
        <a:bodyPr/>
        <a:lstStyle/>
        <a:p>
          <a:r>
            <a:rPr lang="en-US" sz="1600" dirty="0"/>
            <a:t>Possibly deploy software</a:t>
          </a:r>
        </a:p>
      </dgm:t>
    </dgm:pt>
    <dgm:pt modelId="{44E88BFD-8AA9-48B8-A1F8-2E3791FE8E66}" type="parTrans" cxnId="{94080D15-F19F-46E0-AF6F-81B66F4D692A}">
      <dgm:prSet/>
      <dgm:spPr/>
      <dgm:t>
        <a:bodyPr/>
        <a:lstStyle/>
        <a:p>
          <a:endParaRPr lang="en-US"/>
        </a:p>
      </dgm:t>
    </dgm:pt>
    <dgm:pt modelId="{F66C74D0-67A5-42D9-BCAD-E871466B1675}" type="sibTrans" cxnId="{94080D15-F19F-46E0-AF6F-81B66F4D692A}">
      <dgm:prSet/>
      <dgm:spPr/>
      <dgm:t>
        <a:bodyPr/>
        <a:lstStyle/>
        <a:p>
          <a:endParaRPr lang="en-US"/>
        </a:p>
      </dgm:t>
    </dgm:pt>
    <dgm:pt modelId="{BDB62F8A-4310-4828-81C3-8FC76FE0C18B}" type="pres">
      <dgm:prSet presAssocID="{71A322C4-FDD4-4ADD-98ED-886DA2EF5B84}" presName="Name0" presStyleCnt="0">
        <dgm:presLayoutVars>
          <dgm:dir/>
          <dgm:animLvl val="lvl"/>
          <dgm:resizeHandles val="exact"/>
        </dgm:presLayoutVars>
      </dgm:prSet>
      <dgm:spPr/>
    </dgm:pt>
    <dgm:pt modelId="{21CB4DAB-8BA2-4157-B110-AABB9C9C45CC}" type="pres">
      <dgm:prSet presAssocID="{319B852C-4B77-4587-AF8E-67C71A043290}" presName="composite" presStyleCnt="0"/>
      <dgm:spPr/>
    </dgm:pt>
    <dgm:pt modelId="{A2522AEF-1F72-445B-ADE7-3AE9D529079B}" type="pres">
      <dgm:prSet presAssocID="{319B852C-4B77-4587-AF8E-67C71A043290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4BADEF2-A08D-4B9B-A3DD-4A6B4C01BEFB}" type="pres">
      <dgm:prSet presAssocID="{319B852C-4B77-4587-AF8E-67C71A043290}" presName="desTx" presStyleLbl="revTx" presStyleIdx="0" presStyleCnt="3">
        <dgm:presLayoutVars>
          <dgm:bulletEnabled val="1"/>
        </dgm:presLayoutVars>
      </dgm:prSet>
      <dgm:spPr/>
    </dgm:pt>
    <dgm:pt modelId="{7D23363E-CF84-4DC1-BAAA-840AEAFF7E05}" type="pres">
      <dgm:prSet presAssocID="{348185F0-AD92-4E8D-AC0B-FF0AC58DAB60}" presName="space" presStyleCnt="0"/>
      <dgm:spPr/>
    </dgm:pt>
    <dgm:pt modelId="{6CABBA2F-DBAF-4910-B97E-662C6FDF9531}" type="pres">
      <dgm:prSet presAssocID="{26B0232D-6494-47A1-8506-254A5B3AD05F}" presName="composite" presStyleCnt="0"/>
      <dgm:spPr/>
    </dgm:pt>
    <dgm:pt modelId="{B5E4F4F0-C878-4D47-B120-99AE4EBE512D}" type="pres">
      <dgm:prSet presAssocID="{26B0232D-6494-47A1-8506-254A5B3AD05F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6418771E-21ED-4681-8DE0-07047E00281F}" type="pres">
      <dgm:prSet presAssocID="{26B0232D-6494-47A1-8506-254A5B3AD05F}" presName="desTx" presStyleLbl="revTx" presStyleIdx="0" presStyleCnt="3">
        <dgm:presLayoutVars>
          <dgm:bulletEnabled val="1"/>
        </dgm:presLayoutVars>
      </dgm:prSet>
      <dgm:spPr/>
    </dgm:pt>
    <dgm:pt modelId="{942F585F-95C5-4ED1-AC35-601B873688AD}" type="pres">
      <dgm:prSet presAssocID="{91993C06-0EC0-497B-879F-51370AA822DD}" presName="space" presStyleCnt="0"/>
      <dgm:spPr/>
    </dgm:pt>
    <dgm:pt modelId="{8B7009E4-DEAC-4C4D-87FD-A9FCC14226CC}" type="pres">
      <dgm:prSet presAssocID="{0223A305-DE6C-43CE-A415-32C69E94F6C8}" presName="composite" presStyleCnt="0"/>
      <dgm:spPr/>
    </dgm:pt>
    <dgm:pt modelId="{4D4F9C92-BFF0-41B6-A3E0-102C0294A47B}" type="pres">
      <dgm:prSet presAssocID="{0223A305-DE6C-43CE-A415-32C69E94F6C8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2ED4B3D1-D5B2-42EC-B726-67DE44A5326A}" type="pres">
      <dgm:prSet presAssocID="{0223A305-DE6C-43CE-A415-32C69E94F6C8}" presName="desTx" presStyleLbl="revTx" presStyleIdx="0" presStyleCnt="3">
        <dgm:presLayoutVars>
          <dgm:bulletEnabled val="1"/>
        </dgm:presLayoutVars>
      </dgm:prSet>
      <dgm:spPr/>
    </dgm:pt>
    <dgm:pt modelId="{21B84A7D-27C9-415E-9683-AB16BD239F11}" type="pres">
      <dgm:prSet presAssocID="{C8D862B3-38B0-4819-A4F8-00975B0C8F97}" presName="space" presStyleCnt="0"/>
      <dgm:spPr/>
    </dgm:pt>
    <dgm:pt modelId="{7B8F2F4C-276B-422B-8127-C35C5072E735}" type="pres">
      <dgm:prSet presAssocID="{5FA159DC-7D00-474C-982A-5DA0EFC1C839}" presName="composite" presStyleCnt="0"/>
      <dgm:spPr/>
    </dgm:pt>
    <dgm:pt modelId="{85C96D71-E243-420A-A798-8DAA4DCC47F8}" type="pres">
      <dgm:prSet presAssocID="{5FA159DC-7D00-474C-982A-5DA0EFC1C839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00B051A-1D42-41FE-A821-8C524A4C131C}" type="pres">
      <dgm:prSet presAssocID="{5FA159DC-7D00-474C-982A-5DA0EFC1C839}" presName="desTx" presStyleLbl="revTx" presStyleIdx="1" presStyleCnt="3">
        <dgm:presLayoutVars>
          <dgm:bulletEnabled val="1"/>
        </dgm:presLayoutVars>
      </dgm:prSet>
      <dgm:spPr/>
    </dgm:pt>
    <dgm:pt modelId="{A28544A4-C0C2-4967-924E-900A28714246}" type="pres">
      <dgm:prSet presAssocID="{4C328E20-7CEA-48A7-A3C8-D46D157D8ECB}" presName="space" presStyleCnt="0"/>
      <dgm:spPr/>
    </dgm:pt>
    <dgm:pt modelId="{EA810E52-11AC-4C93-9406-C6CC3110E1ED}" type="pres">
      <dgm:prSet presAssocID="{F5B45DC1-9ED3-4A7C-B743-AEC693A34A5F}" presName="composite" presStyleCnt="0"/>
      <dgm:spPr/>
    </dgm:pt>
    <dgm:pt modelId="{B63EF24D-4FE5-4150-B921-7C44995DC979}" type="pres">
      <dgm:prSet presAssocID="{F5B45DC1-9ED3-4A7C-B743-AEC693A34A5F}" presName="par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56BD823F-8550-4E7F-81A0-578DA1DE1DE1}" type="pres">
      <dgm:prSet presAssocID="{F5B45DC1-9ED3-4A7C-B743-AEC693A34A5F}" presName="desTx" presStyleLbl="revTx" presStyleIdx="2" presStyleCnt="3">
        <dgm:presLayoutVars>
          <dgm:bulletEnabled val="1"/>
        </dgm:presLayoutVars>
      </dgm:prSet>
      <dgm:spPr/>
    </dgm:pt>
  </dgm:ptLst>
  <dgm:cxnLst>
    <dgm:cxn modelId="{94080D15-F19F-46E0-AF6F-81B66F4D692A}" srcId="{F5B45DC1-9ED3-4A7C-B743-AEC693A34A5F}" destId="{D84B0E43-2F58-4FD5-A5C0-9ED758289B7B}" srcOrd="2" destOrd="0" parTransId="{44E88BFD-8AA9-48B8-A1F8-2E3791FE8E66}" sibTransId="{F66C74D0-67A5-42D9-BCAD-E871466B1675}"/>
    <dgm:cxn modelId="{F1E0B519-F9C0-4A75-B80C-CE6E54A63162}" srcId="{5FA159DC-7D00-474C-982A-5DA0EFC1C839}" destId="{DB686D81-3727-4F5A-A55A-504698A3CDEB}" srcOrd="0" destOrd="0" parTransId="{2001359C-6D67-4601-A2A1-572A1E1A2091}" sibTransId="{7AA73484-36DF-4FE3-BD2B-1358798D9D86}"/>
    <dgm:cxn modelId="{88AB6B25-0184-4D4E-9B86-A7164BE1B61E}" type="presOf" srcId="{F5B45DC1-9ED3-4A7C-B743-AEC693A34A5F}" destId="{B63EF24D-4FE5-4150-B921-7C44995DC979}" srcOrd="0" destOrd="0" presId="urn:microsoft.com/office/officeart/2005/8/layout/chevron1"/>
    <dgm:cxn modelId="{03BC9C5D-E5C6-4098-8966-050AA7608192}" srcId="{5FA159DC-7D00-474C-982A-5DA0EFC1C839}" destId="{C855A449-7F0B-44BA-ACC7-88A4AAD4F22D}" srcOrd="1" destOrd="0" parTransId="{4342E290-2FD8-4A09-BADE-8B7D23FDE25A}" sibTransId="{C10A1555-74DD-46A9-81B5-401AE6AADE16}"/>
    <dgm:cxn modelId="{7EED5442-DD31-4EFA-A477-36993F45636B}" srcId="{0223A305-DE6C-43CE-A415-32C69E94F6C8}" destId="{08437213-4D79-4964-A591-2A9ACFE5187E}" srcOrd="1" destOrd="0" parTransId="{60A18994-AC67-4D33-B142-A3EB45BC39D5}" sibTransId="{B0C1CD41-9B5D-4689-B00C-8E3F6A98B9AD}"/>
    <dgm:cxn modelId="{AB746943-F176-4053-93A9-CE6A380C9E97}" type="presOf" srcId="{5F6B610B-736B-4D78-9033-D50FEB3CFB07}" destId="{2ED4B3D1-D5B2-42EC-B726-67DE44A5326A}" srcOrd="0" destOrd="0" presId="urn:microsoft.com/office/officeart/2005/8/layout/chevron1"/>
    <dgm:cxn modelId="{83921848-4591-4860-B6CD-F53414392985}" type="presOf" srcId="{26B0232D-6494-47A1-8506-254A5B3AD05F}" destId="{B5E4F4F0-C878-4D47-B120-99AE4EBE512D}" srcOrd="0" destOrd="0" presId="urn:microsoft.com/office/officeart/2005/8/layout/chevron1"/>
    <dgm:cxn modelId="{0A25CB6D-9AE1-446E-A592-E51D55CD6CDA}" type="presOf" srcId="{08437213-4D79-4964-A591-2A9ACFE5187E}" destId="{2ED4B3D1-D5B2-42EC-B726-67DE44A5326A}" srcOrd="0" destOrd="1" presId="urn:microsoft.com/office/officeart/2005/8/layout/chevron1"/>
    <dgm:cxn modelId="{E638B451-873D-44F1-8D30-E29B2A65DA75}" type="presOf" srcId="{C855A449-7F0B-44BA-ACC7-88A4AAD4F22D}" destId="{400B051A-1D42-41FE-A821-8C524A4C131C}" srcOrd="0" destOrd="1" presId="urn:microsoft.com/office/officeart/2005/8/layout/chevron1"/>
    <dgm:cxn modelId="{ED830B72-93C0-4AB1-8F20-08D056AF8066}" type="presOf" srcId="{D84B0E43-2F58-4FD5-A5C0-9ED758289B7B}" destId="{56BD823F-8550-4E7F-81A0-578DA1DE1DE1}" srcOrd="0" destOrd="2" presId="urn:microsoft.com/office/officeart/2005/8/layout/chevron1"/>
    <dgm:cxn modelId="{2FFD7974-1A4D-452C-BA6C-E882CF4609C5}" srcId="{71A322C4-FDD4-4ADD-98ED-886DA2EF5B84}" destId="{319B852C-4B77-4587-AF8E-67C71A043290}" srcOrd="0" destOrd="0" parTransId="{469C4453-890A-423D-9C86-D265A1646251}" sibTransId="{348185F0-AD92-4E8D-AC0B-FF0AC58DAB60}"/>
    <dgm:cxn modelId="{3D951475-4E23-49B0-B482-FEF726DD3EC4}" srcId="{71A322C4-FDD4-4ADD-98ED-886DA2EF5B84}" destId="{F5B45DC1-9ED3-4A7C-B743-AEC693A34A5F}" srcOrd="4" destOrd="0" parTransId="{317674D6-84BB-4E21-A4A7-CD8490C84D56}" sibTransId="{02A6A371-3DC4-4C13-8EB8-29D2493B7708}"/>
    <dgm:cxn modelId="{6A23A378-28B2-473F-A709-16C0F68B9B62}" type="presOf" srcId="{876DE30E-C0BD-469A-BAB4-DB1D0B4A4DA2}" destId="{56BD823F-8550-4E7F-81A0-578DA1DE1DE1}" srcOrd="0" destOrd="1" presId="urn:microsoft.com/office/officeart/2005/8/layout/chevron1"/>
    <dgm:cxn modelId="{AC300182-5B2C-4AA9-8994-4815D6504E70}" type="presOf" srcId="{2611A618-EAE0-4CFA-8888-8280E3337739}" destId="{56BD823F-8550-4E7F-81A0-578DA1DE1DE1}" srcOrd="0" destOrd="0" presId="urn:microsoft.com/office/officeart/2005/8/layout/chevron1"/>
    <dgm:cxn modelId="{24BDB888-DA94-41C4-BAD0-EBB854B384B7}" type="presOf" srcId="{319B852C-4B77-4587-AF8E-67C71A043290}" destId="{A2522AEF-1F72-445B-ADE7-3AE9D529079B}" srcOrd="0" destOrd="0" presId="urn:microsoft.com/office/officeart/2005/8/layout/chevron1"/>
    <dgm:cxn modelId="{8275CC8C-B748-4888-87A6-DB53A2879103}" srcId="{71A322C4-FDD4-4ADD-98ED-886DA2EF5B84}" destId="{26B0232D-6494-47A1-8506-254A5B3AD05F}" srcOrd="1" destOrd="0" parTransId="{81884149-0DDC-4E17-B57C-F095563A4955}" sibTransId="{91993C06-0EC0-497B-879F-51370AA822DD}"/>
    <dgm:cxn modelId="{54BA5B9F-B961-4D80-B29F-6CDC4734AC3E}" srcId="{0223A305-DE6C-43CE-A415-32C69E94F6C8}" destId="{5F6B610B-736B-4D78-9033-D50FEB3CFB07}" srcOrd="0" destOrd="0" parTransId="{7C4283A3-755C-4B3E-802A-9FCE0048B25B}" sibTransId="{0A663965-548E-4DB9-8042-AE225D3DF78F}"/>
    <dgm:cxn modelId="{0B3557AD-5DD5-4D61-B26E-3FEAB03ADB77}" type="presOf" srcId="{71A322C4-FDD4-4ADD-98ED-886DA2EF5B84}" destId="{BDB62F8A-4310-4828-81C3-8FC76FE0C18B}" srcOrd="0" destOrd="0" presId="urn:microsoft.com/office/officeart/2005/8/layout/chevron1"/>
    <dgm:cxn modelId="{85C67EB1-39B8-4BF7-9DF0-26BD18ED4F19}" srcId="{71A322C4-FDD4-4ADD-98ED-886DA2EF5B84}" destId="{5FA159DC-7D00-474C-982A-5DA0EFC1C839}" srcOrd="3" destOrd="0" parTransId="{2E714A5A-CE58-455D-B5E3-48BC83BEC49B}" sibTransId="{4C328E20-7CEA-48A7-A3C8-D46D157D8ECB}"/>
    <dgm:cxn modelId="{7945B5B5-6507-45E5-9D89-F281E8837B1F}" type="presOf" srcId="{0223A305-DE6C-43CE-A415-32C69E94F6C8}" destId="{4D4F9C92-BFF0-41B6-A3E0-102C0294A47B}" srcOrd="0" destOrd="0" presId="urn:microsoft.com/office/officeart/2005/8/layout/chevron1"/>
    <dgm:cxn modelId="{DD996ECC-38BE-49A7-8EC3-DBC92A40E83B}" srcId="{71A322C4-FDD4-4ADD-98ED-886DA2EF5B84}" destId="{0223A305-DE6C-43CE-A415-32C69E94F6C8}" srcOrd="2" destOrd="0" parTransId="{41F4A117-E507-4AE6-904F-4D8A4B939C81}" sibTransId="{C8D862B3-38B0-4819-A4F8-00975B0C8F97}"/>
    <dgm:cxn modelId="{0A7D02DA-2D95-4388-9207-85848193C2B3}" type="presOf" srcId="{DB686D81-3727-4F5A-A55A-504698A3CDEB}" destId="{400B051A-1D42-41FE-A821-8C524A4C131C}" srcOrd="0" destOrd="0" presId="urn:microsoft.com/office/officeart/2005/8/layout/chevron1"/>
    <dgm:cxn modelId="{D504DCDE-06C3-427D-A6C1-51B07387D29D}" srcId="{F5B45DC1-9ED3-4A7C-B743-AEC693A34A5F}" destId="{876DE30E-C0BD-469A-BAB4-DB1D0B4A4DA2}" srcOrd="1" destOrd="0" parTransId="{9525171B-3B51-4F7F-AB19-E91222CA0F47}" sibTransId="{D55AACFA-B5F0-4729-95FB-BC1D6B10B712}"/>
    <dgm:cxn modelId="{76115DEB-22F6-4D27-914C-1D660D00F4C6}" srcId="{F5B45DC1-9ED3-4A7C-B743-AEC693A34A5F}" destId="{2611A618-EAE0-4CFA-8888-8280E3337739}" srcOrd="0" destOrd="0" parTransId="{76D891E5-BDA5-44C1-8AA6-76474CDA1304}" sibTransId="{CA8A06CF-724D-4494-A413-B230A3772769}"/>
    <dgm:cxn modelId="{5A41C9F4-2663-48AC-8D86-62005779C9C6}" type="presOf" srcId="{5FA159DC-7D00-474C-982A-5DA0EFC1C839}" destId="{85C96D71-E243-420A-A798-8DAA4DCC47F8}" srcOrd="0" destOrd="0" presId="urn:microsoft.com/office/officeart/2005/8/layout/chevron1"/>
    <dgm:cxn modelId="{ED26209E-5480-4DB8-9CE1-4A15FFC64EB2}" type="presParOf" srcId="{BDB62F8A-4310-4828-81C3-8FC76FE0C18B}" destId="{21CB4DAB-8BA2-4157-B110-AABB9C9C45CC}" srcOrd="0" destOrd="0" presId="urn:microsoft.com/office/officeart/2005/8/layout/chevron1"/>
    <dgm:cxn modelId="{0F17E5F3-6A11-4900-9852-9E1F34D8BE26}" type="presParOf" srcId="{21CB4DAB-8BA2-4157-B110-AABB9C9C45CC}" destId="{A2522AEF-1F72-445B-ADE7-3AE9D529079B}" srcOrd="0" destOrd="0" presId="urn:microsoft.com/office/officeart/2005/8/layout/chevron1"/>
    <dgm:cxn modelId="{8140F0AE-0343-44E5-88D5-D90DFB0534BE}" type="presParOf" srcId="{21CB4DAB-8BA2-4157-B110-AABB9C9C45CC}" destId="{04BADEF2-A08D-4B9B-A3DD-4A6B4C01BEFB}" srcOrd="1" destOrd="0" presId="urn:microsoft.com/office/officeart/2005/8/layout/chevron1"/>
    <dgm:cxn modelId="{8E6CFA5F-54C9-411D-8377-F6FF4F7A081B}" type="presParOf" srcId="{BDB62F8A-4310-4828-81C3-8FC76FE0C18B}" destId="{7D23363E-CF84-4DC1-BAAA-840AEAFF7E05}" srcOrd="1" destOrd="0" presId="urn:microsoft.com/office/officeart/2005/8/layout/chevron1"/>
    <dgm:cxn modelId="{4AB45062-FD7A-4738-9721-3DE6DECEFA3C}" type="presParOf" srcId="{BDB62F8A-4310-4828-81C3-8FC76FE0C18B}" destId="{6CABBA2F-DBAF-4910-B97E-662C6FDF9531}" srcOrd="2" destOrd="0" presId="urn:microsoft.com/office/officeart/2005/8/layout/chevron1"/>
    <dgm:cxn modelId="{8BFBCD84-7801-46E9-BB20-421416066D18}" type="presParOf" srcId="{6CABBA2F-DBAF-4910-B97E-662C6FDF9531}" destId="{B5E4F4F0-C878-4D47-B120-99AE4EBE512D}" srcOrd="0" destOrd="0" presId="urn:microsoft.com/office/officeart/2005/8/layout/chevron1"/>
    <dgm:cxn modelId="{38DBEAE3-393C-43D3-B76A-4B03DA980AC2}" type="presParOf" srcId="{6CABBA2F-DBAF-4910-B97E-662C6FDF9531}" destId="{6418771E-21ED-4681-8DE0-07047E00281F}" srcOrd="1" destOrd="0" presId="urn:microsoft.com/office/officeart/2005/8/layout/chevron1"/>
    <dgm:cxn modelId="{9EBF5C2D-BFED-46D7-996E-EAFE74441D46}" type="presParOf" srcId="{BDB62F8A-4310-4828-81C3-8FC76FE0C18B}" destId="{942F585F-95C5-4ED1-AC35-601B873688AD}" srcOrd="3" destOrd="0" presId="urn:microsoft.com/office/officeart/2005/8/layout/chevron1"/>
    <dgm:cxn modelId="{E1E2656F-7875-462A-9E48-2C4FE14A999C}" type="presParOf" srcId="{BDB62F8A-4310-4828-81C3-8FC76FE0C18B}" destId="{8B7009E4-DEAC-4C4D-87FD-A9FCC14226CC}" srcOrd="4" destOrd="0" presId="urn:microsoft.com/office/officeart/2005/8/layout/chevron1"/>
    <dgm:cxn modelId="{00D097FF-6D9F-4498-8AEA-957BE8480430}" type="presParOf" srcId="{8B7009E4-DEAC-4C4D-87FD-A9FCC14226CC}" destId="{4D4F9C92-BFF0-41B6-A3E0-102C0294A47B}" srcOrd="0" destOrd="0" presId="urn:microsoft.com/office/officeart/2005/8/layout/chevron1"/>
    <dgm:cxn modelId="{BECA80DC-A75B-4ED3-90C5-21DB9BCF3F3B}" type="presParOf" srcId="{8B7009E4-DEAC-4C4D-87FD-A9FCC14226CC}" destId="{2ED4B3D1-D5B2-42EC-B726-67DE44A5326A}" srcOrd="1" destOrd="0" presId="urn:microsoft.com/office/officeart/2005/8/layout/chevron1"/>
    <dgm:cxn modelId="{4D0723A4-7AEB-4920-B476-44CF48207258}" type="presParOf" srcId="{BDB62F8A-4310-4828-81C3-8FC76FE0C18B}" destId="{21B84A7D-27C9-415E-9683-AB16BD239F11}" srcOrd="5" destOrd="0" presId="urn:microsoft.com/office/officeart/2005/8/layout/chevron1"/>
    <dgm:cxn modelId="{F84B8D16-973A-4A04-94CF-CD132C704C33}" type="presParOf" srcId="{BDB62F8A-4310-4828-81C3-8FC76FE0C18B}" destId="{7B8F2F4C-276B-422B-8127-C35C5072E735}" srcOrd="6" destOrd="0" presId="urn:microsoft.com/office/officeart/2005/8/layout/chevron1"/>
    <dgm:cxn modelId="{44927F60-7650-4040-93CE-EFA1D97C101F}" type="presParOf" srcId="{7B8F2F4C-276B-422B-8127-C35C5072E735}" destId="{85C96D71-E243-420A-A798-8DAA4DCC47F8}" srcOrd="0" destOrd="0" presId="urn:microsoft.com/office/officeart/2005/8/layout/chevron1"/>
    <dgm:cxn modelId="{84DD2EA7-0393-4C94-836C-880A8720F59F}" type="presParOf" srcId="{7B8F2F4C-276B-422B-8127-C35C5072E735}" destId="{400B051A-1D42-41FE-A821-8C524A4C131C}" srcOrd="1" destOrd="0" presId="urn:microsoft.com/office/officeart/2005/8/layout/chevron1"/>
    <dgm:cxn modelId="{E136BF45-1880-4F0C-9714-742C9B2A8923}" type="presParOf" srcId="{BDB62F8A-4310-4828-81C3-8FC76FE0C18B}" destId="{A28544A4-C0C2-4967-924E-900A28714246}" srcOrd="7" destOrd="0" presId="urn:microsoft.com/office/officeart/2005/8/layout/chevron1"/>
    <dgm:cxn modelId="{B95BD477-6E1F-4E11-8A70-9701A2F54478}" type="presParOf" srcId="{BDB62F8A-4310-4828-81C3-8FC76FE0C18B}" destId="{EA810E52-11AC-4C93-9406-C6CC3110E1ED}" srcOrd="8" destOrd="0" presId="urn:microsoft.com/office/officeart/2005/8/layout/chevron1"/>
    <dgm:cxn modelId="{D3F4853E-6F34-4FC1-BDB4-54EE2AD267EC}" type="presParOf" srcId="{EA810E52-11AC-4C93-9406-C6CC3110E1ED}" destId="{B63EF24D-4FE5-4150-B921-7C44995DC979}" srcOrd="0" destOrd="0" presId="urn:microsoft.com/office/officeart/2005/8/layout/chevron1"/>
    <dgm:cxn modelId="{BCEC231B-DCD5-4F84-A492-3BD7E617394C}" type="presParOf" srcId="{EA810E52-11AC-4C93-9406-C6CC3110E1ED}" destId="{56BD823F-8550-4E7F-81A0-578DA1DE1DE1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CE1A536-8723-4372-ADD9-7CE246DA525C}" type="doc">
      <dgm:prSet loTypeId="urn:microsoft.com/office/officeart/2005/8/layout/vList5" loCatId="list" qsTypeId="urn:microsoft.com/office/officeart/2005/8/quickstyle/simple5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0AB06119-53DC-4BB0-9075-4573266C66D7}">
      <dgm:prSet/>
      <dgm:spPr/>
      <dgm:t>
        <a:bodyPr/>
        <a:lstStyle/>
        <a:p>
          <a:r>
            <a:rPr lang="en-US" dirty="0"/>
            <a:t>Write Test Plans before coding</a:t>
          </a:r>
        </a:p>
      </dgm:t>
    </dgm:pt>
    <dgm:pt modelId="{EBE2BD34-EAAA-402A-BE1D-B0515DC35EBB}" type="parTrans" cxnId="{8B5E112F-EA4A-420B-A9DB-D15264C955A9}">
      <dgm:prSet/>
      <dgm:spPr/>
      <dgm:t>
        <a:bodyPr/>
        <a:lstStyle/>
        <a:p>
          <a:endParaRPr lang="en-US"/>
        </a:p>
      </dgm:t>
    </dgm:pt>
    <dgm:pt modelId="{33D91496-0436-4B29-9391-AB0978364777}" type="sibTrans" cxnId="{8B5E112F-EA4A-420B-A9DB-D15264C955A9}">
      <dgm:prSet/>
      <dgm:spPr/>
      <dgm:t>
        <a:bodyPr/>
        <a:lstStyle/>
        <a:p>
          <a:endParaRPr lang="en-US"/>
        </a:p>
      </dgm:t>
    </dgm:pt>
    <dgm:pt modelId="{4009B27F-E089-4F2F-A0D4-AEF4E1E0F4C0}">
      <dgm:prSet/>
      <dgm:spPr/>
      <dgm:t>
        <a:bodyPr/>
        <a:lstStyle/>
        <a:p>
          <a:r>
            <a:rPr lang="en-US" dirty="0"/>
            <a:t>Write unit tests around test plans</a:t>
          </a:r>
        </a:p>
      </dgm:t>
    </dgm:pt>
    <dgm:pt modelId="{112FED73-08E3-4805-945A-4223D73125B6}" type="parTrans" cxnId="{63D7FD06-8E6F-45E5-AE5F-5F05F46B0A53}">
      <dgm:prSet/>
      <dgm:spPr/>
      <dgm:t>
        <a:bodyPr/>
        <a:lstStyle/>
        <a:p>
          <a:endParaRPr lang="en-US"/>
        </a:p>
      </dgm:t>
    </dgm:pt>
    <dgm:pt modelId="{79133AFA-4FC7-4B14-AB75-6E0CD67B5F0D}" type="sibTrans" cxnId="{63D7FD06-8E6F-45E5-AE5F-5F05F46B0A53}">
      <dgm:prSet/>
      <dgm:spPr/>
      <dgm:t>
        <a:bodyPr/>
        <a:lstStyle/>
        <a:p>
          <a:endParaRPr lang="en-US"/>
        </a:p>
      </dgm:t>
    </dgm:pt>
    <dgm:pt modelId="{315C3E31-EA3D-4E9C-B7F3-C526EFBC0447}">
      <dgm:prSet/>
      <dgm:spPr/>
      <dgm:t>
        <a:bodyPr/>
        <a:lstStyle/>
        <a:p>
          <a:r>
            <a:rPr lang="en-US" dirty="0"/>
            <a:t>Expand as needed after development work is done</a:t>
          </a:r>
        </a:p>
      </dgm:t>
    </dgm:pt>
    <dgm:pt modelId="{4224A322-6995-4198-B983-96099551AB55}" type="parTrans" cxnId="{117E0762-2910-45F0-A032-FA208115D084}">
      <dgm:prSet/>
      <dgm:spPr/>
      <dgm:t>
        <a:bodyPr/>
        <a:lstStyle/>
        <a:p>
          <a:endParaRPr lang="en-US"/>
        </a:p>
      </dgm:t>
    </dgm:pt>
    <dgm:pt modelId="{D5B62A4F-5A1A-4977-8C86-9F3A6190E339}" type="sibTrans" cxnId="{117E0762-2910-45F0-A032-FA208115D084}">
      <dgm:prSet/>
      <dgm:spPr/>
      <dgm:t>
        <a:bodyPr/>
        <a:lstStyle/>
        <a:p>
          <a:endParaRPr lang="en-US"/>
        </a:p>
      </dgm:t>
    </dgm:pt>
    <dgm:pt modelId="{369690F9-19D7-4970-9674-2491BBA84DE2}">
      <dgm:prSet/>
      <dgm:spPr/>
      <dgm:t>
        <a:bodyPr/>
        <a:lstStyle/>
        <a:p>
          <a:r>
            <a:rPr lang="en-US" dirty="0"/>
            <a:t>Include Test Plans in Code Review</a:t>
          </a:r>
        </a:p>
      </dgm:t>
    </dgm:pt>
    <dgm:pt modelId="{754FCF7A-6578-48F3-9ADC-3241ED3C5EB3}" type="parTrans" cxnId="{E0564A2E-D5A7-48A6-B644-2E6D5B45E792}">
      <dgm:prSet/>
      <dgm:spPr/>
      <dgm:t>
        <a:bodyPr/>
        <a:lstStyle/>
        <a:p>
          <a:endParaRPr lang="en-US"/>
        </a:p>
      </dgm:t>
    </dgm:pt>
    <dgm:pt modelId="{9C71A8AB-7C77-47FB-A64E-87FE5A2E03CC}" type="sibTrans" cxnId="{E0564A2E-D5A7-48A6-B644-2E6D5B45E792}">
      <dgm:prSet/>
      <dgm:spPr/>
      <dgm:t>
        <a:bodyPr/>
        <a:lstStyle/>
        <a:p>
          <a:endParaRPr lang="en-US"/>
        </a:p>
      </dgm:t>
    </dgm:pt>
    <dgm:pt modelId="{8675F5EC-AF19-40F6-BFC8-4F94C6DC013A}">
      <dgm:prSet/>
      <dgm:spPr/>
      <dgm:t>
        <a:bodyPr/>
        <a:lstStyle/>
        <a:p>
          <a:r>
            <a:rPr lang="en-US" dirty="0"/>
            <a:t>When handing a feature off to QA…</a:t>
          </a:r>
        </a:p>
      </dgm:t>
    </dgm:pt>
    <dgm:pt modelId="{EFF05CA5-F242-460F-9021-E0591B128338}" type="parTrans" cxnId="{2808183D-32D9-4242-9E43-90D56CDEED19}">
      <dgm:prSet/>
      <dgm:spPr/>
      <dgm:t>
        <a:bodyPr/>
        <a:lstStyle/>
        <a:p>
          <a:endParaRPr lang="en-US"/>
        </a:p>
      </dgm:t>
    </dgm:pt>
    <dgm:pt modelId="{A6C2F324-4B38-402D-BAE9-03CC1A23201D}" type="sibTrans" cxnId="{2808183D-32D9-4242-9E43-90D56CDEED19}">
      <dgm:prSet/>
      <dgm:spPr/>
      <dgm:t>
        <a:bodyPr/>
        <a:lstStyle/>
        <a:p>
          <a:endParaRPr lang="en-US"/>
        </a:p>
      </dgm:t>
    </dgm:pt>
    <dgm:pt modelId="{2CD044EA-D452-423E-936A-EDFD1281F583}">
      <dgm:prSet/>
      <dgm:spPr/>
      <dgm:t>
        <a:bodyPr/>
        <a:lstStyle/>
        <a:p>
          <a:r>
            <a:rPr lang="en-US"/>
            <a:t>Provide the test plan you followed as a rough draft</a:t>
          </a:r>
        </a:p>
      </dgm:t>
    </dgm:pt>
    <dgm:pt modelId="{4439412E-F70E-4D35-8D3A-AE58EEB1882C}" type="parTrans" cxnId="{213C830F-6C50-4158-B548-79D8A67EDF5B}">
      <dgm:prSet/>
      <dgm:spPr/>
      <dgm:t>
        <a:bodyPr/>
        <a:lstStyle/>
        <a:p>
          <a:endParaRPr lang="en-US"/>
        </a:p>
      </dgm:t>
    </dgm:pt>
    <dgm:pt modelId="{BFD819B0-9DC8-4FAC-9476-E06934DA2575}" type="sibTrans" cxnId="{213C830F-6C50-4158-B548-79D8A67EDF5B}">
      <dgm:prSet/>
      <dgm:spPr/>
      <dgm:t>
        <a:bodyPr/>
        <a:lstStyle/>
        <a:p>
          <a:endParaRPr lang="en-US"/>
        </a:p>
      </dgm:t>
    </dgm:pt>
    <dgm:pt modelId="{9E367D59-5612-4259-ACA3-4165BF909EA0}">
      <dgm:prSet/>
      <dgm:spPr/>
      <dgm:t>
        <a:bodyPr/>
        <a:lstStyle/>
        <a:p>
          <a:r>
            <a:rPr lang="en-US"/>
            <a:t>Provide the list of unit tests added</a:t>
          </a:r>
        </a:p>
      </dgm:t>
    </dgm:pt>
    <dgm:pt modelId="{2A22D863-6B62-42C1-9A7A-C5F6ABBFA984}" type="parTrans" cxnId="{AFCF29BF-9982-4483-9C05-C0D93DBF4F74}">
      <dgm:prSet/>
      <dgm:spPr/>
      <dgm:t>
        <a:bodyPr/>
        <a:lstStyle/>
        <a:p>
          <a:endParaRPr lang="en-US"/>
        </a:p>
      </dgm:t>
    </dgm:pt>
    <dgm:pt modelId="{8F23F197-74D3-4EDA-B711-D30EB07C69E0}" type="sibTrans" cxnId="{AFCF29BF-9982-4483-9C05-C0D93DBF4F74}">
      <dgm:prSet/>
      <dgm:spPr/>
      <dgm:t>
        <a:bodyPr/>
        <a:lstStyle/>
        <a:p>
          <a:endParaRPr lang="en-US"/>
        </a:p>
      </dgm:t>
    </dgm:pt>
    <dgm:pt modelId="{ACD520ED-92AE-4DFF-BFA6-41C9AA842921}">
      <dgm:prSet/>
      <dgm:spPr/>
      <dgm:t>
        <a:bodyPr/>
        <a:lstStyle/>
        <a:p>
          <a:r>
            <a:rPr lang="en-US" dirty="0"/>
            <a:t>Helps find edge cases</a:t>
          </a:r>
        </a:p>
      </dgm:t>
    </dgm:pt>
    <dgm:pt modelId="{0142E1FB-A18E-47C4-A55D-1AD1BAC80804}" type="parTrans" cxnId="{BD1F645B-BE7C-4E0D-9623-C43F62BC8043}">
      <dgm:prSet/>
      <dgm:spPr/>
      <dgm:t>
        <a:bodyPr/>
        <a:lstStyle/>
        <a:p>
          <a:endParaRPr lang="en-US"/>
        </a:p>
      </dgm:t>
    </dgm:pt>
    <dgm:pt modelId="{832E90AD-D3FC-4362-ACA2-D813D910C612}" type="sibTrans" cxnId="{BD1F645B-BE7C-4E0D-9623-C43F62BC8043}">
      <dgm:prSet/>
      <dgm:spPr/>
      <dgm:t>
        <a:bodyPr/>
        <a:lstStyle/>
        <a:p>
          <a:endParaRPr lang="en-US"/>
        </a:p>
      </dgm:t>
    </dgm:pt>
    <dgm:pt modelId="{CEE44A45-D08A-49B8-9F5A-38B704BA6089}">
      <dgm:prSet/>
      <dgm:spPr/>
      <dgm:t>
        <a:bodyPr/>
        <a:lstStyle/>
        <a:p>
          <a:r>
            <a:rPr lang="en-US" dirty="0"/>
            <a:t>Helps others understand the change more</a:t>
          </a:r>
        </a:p>
      </dgm:t>
    </dgm:pt>
    <dgm:pt modelId="{C822B031-F289-4C84-A4CE-D4CC0487D26D}" type="parTrans" cxnId="{58DE19A6-081C-415D-B12E-CA579B8178F3}">
      <dgm:prSet/>
      <dgm:spPr/>
      <dgm:t>
        <a:bodyPr/>
        <a:lstStyle/>
        <a:p>
          <a:endParaRPr lang="en-US"/>
        </a:p>
      </dgm:t>
    </dgm:pt>
    <dgm:pt modelId="{A2EAFA88-79F6-490F-92A4-35356AB9FCD5}" type="sibTrans" cxnId="{58DE19A6-081C-415D-B12E-CA579B8178F3}">
      <dgm:prSet/>
      <dgm:spPr/>
      <dgm:t>
        <a:bodyPr/>
        <a:lstStyle/>
        <a:p>
          <a:endParaRPr lang="en-US"/>
        </a:p>
      </dgm:t>
    </dgm:pt>
    <dgm:pt modelId="{1A51FEA6-4B71-4F05-908E-485AC9C2511B}" type="pres">
      <dgm:prSet presAssocID="{8CE1A536-8723-4372-ADD9-7CE246DA525C}" presName="Name0" presStyleCnt="0">
        <dgm:presLayoutVars>
          <dgm:dir/>
          <dgm:animLvl val="lvl"/>
          <dgm:resizeHandles val="exact"/>
        </dgm:presLayoutVars>
      </dgm:prSet>
      <dgm:spPr/>
    </dgm:pt>
    <dgm:pt modelId="{1B10CA2D-3FF4-4FD9-9183-FECF9E4702CF}" type="pres">
      <dgm:prSet presAssocID="{0AB06119-53DC-4BB0-9075-4573266C66D7}" presName="linNode" presStyleCnt="0"/>
      <dgm:spPr/>
    </dgm:pt>
    <dgm:pt modelId="{8D311835-49C2-4E64-882D-BBBC27EE8AF9}" type="pres">
      <dgm:prSet presAssocID="{0AB06119-53DC-4BB0-9075-4573266C66D7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8F1EC4A2-4632-4BEE-8BD7-DB25F06FB36A}" type="pres">
      <dgm:prSet presAssocID="{0AB06119-53DC-4BB0-9075-4573266C66D7}" presName="descendantText" presStyleLbl="alignAccFollowNode1" presStyleIdx="0" presStyleCnt="3">
        <dgm:presLayoutVars>
          <dgm:bulletEnabled val="1"/>
        </dgm:presLayoutVars>
      </dgm:prSet>
      <dgm:spPr/>
    </dgm:pt>
    <dgm:pt modelId="{CB73A8C6-AC60-408F-8006-4413BD613039}" type="pres">
      <dgm:prSet presAssocID="{33D91496-0436-4B29-9391-AB0978364777}" presName="sp" presStyleCnt="0"/>
      <dgm:spPr/>
    </dgm:pt>
    <dgm:pt modelId="{579A4377-10B4-468A-8346-912D3E073B60}" type="pres">
      <dgm:prSet presAssocID="{369690F9-19D7-4970-9674-2491BBA84DE2}" presName="linNode" presStyleCnt="0"/>
      <dgm:spPr/>
    </dgm:pt>
    <dgm:pt modelId="{3D58BCE2-A511-46BE-B658-C0434AD30877}" type="pres">
      <dgm:prSet presAssocID="{369690F9-19D7-4970-9674-2491BBA84DE2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321C0282-F815-4343-A5CE-B901282754F3}" type="pres">
      <dgm:prSet presAssocID="{369690F9-19D7-4970-9674-2491BBA84DE2}" presName="descendantText" presStyleLbl="alignAccFollowNode1" presStyleIdx="1" presStyleCnt="3">
        <dgm:presLayoutVars>
          <dgm:bulletEnabled val="1"/>
        </dgm:presLayoutVars>
      </dgm:prSet>
      <dgm:spPr/>
    </dgm:pt>
    <dgm:pt modelId="{6B6F7A8D-4435-4206-8D64-8CFED6E8FCA5}" type="pres">
      <dgm:prSet presAssocID="{9C71A8AB-7C77-47FB-A64E-87FE5A2E03CC}" presName="sp" presStyleCnt="0"/>
      <dgm:spPr/>
    </dgm:pt>
    <dgm:pt modelId="{7884B7E3-FE43-41E7-AB39-C75DCBE5C764}" type="pres">
      <dgm:prSet presAssocID="{8675F5EC-AF19-40F6-BFC8-4F94C6DC013A}" presName="linNode" presStyleCnt="0"/>
      <dgm:spPr/>
    </dgm:pt>
    <dgm:pt modelId="{25F2A970-64B7-4FA3-A47F-38A5F99E27CC}" type="pres">
      <dgm:prSet presAssocID="{8675F5EC-AF19-40F6-BFC8-4F94C6DC013A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7BFCA67A-B9A2-4D6F-8FC0-8B064BBB1E96}" type="pres">
      <dgm:prSet presAssocID="{8675F5EC-AF19-40F6-BFC8-4F94C6DC013A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63D7FD06-8E6F-45E5-AE5F-5F05F46B0A53}" srcId="{0AB06119-53DC-4BB0-9075-4573266C66D7}" destId="{4009B27F-E089-4F2F-A0D4-AEF4E1E0F4C0}" srcOrd="0" destOrd="0" parTransId="{112FED73-08E3-4805-945A-4223D73125B6}" sibTransId="{79133AFA-4FC7-4B14-AB75-6E0CD67B5F0D}"/>
    <dgm:cxn modelId="{213C830F-6C50-4158-B548-79D8A67EDF5B}" srcId="{8675F5EC-AF19-40F6-BFC8-4F94C6DC013A}" destId="{2CD044EA-D452-423E-936A-EDFD1281F583}" srcOrd="0" destOrd="0" parTransId="{4439412E-F70E-4D35-8D3A-AE58EEB1882C}" sibTransId="{BFD819B0-9DC8-4FAC-9476-E06934DA2575}"/>
    <dgm:cxn modelId="{28AA2B14-13AB-45D3-B46F-B6470BD9C24B}" type="presOf" srcId="{ACD520ED-92AE-4DFF-BFA6-41C9AA842921}" destId="{321C0282-F815-4343-A5CE-B901282754F3}" srcOrd="0" destOrd="0" presId="urn:microsoft.com/office/officeart/2005/8/layout/vList5"/>
    <dgm:cxn modelId="{E0564A2E-D5A7-48A6-B644-2E6D5B45E792}" srcId="{8CE1A536-8723-4372-ADD9-7CE246DA525C}" destId="{369690F9-19D7-4970-9674-2491BBA84DE2}" srcOrd="1" destOrd="0" parTransId="{754FCF7A-6578-48F3-9ADC-3241ED3C5EB3}" sibTransId="{9C71A8AB-7C77-47FB-A64E-87FE5A2E03CC}"/>
    <dgm:cxn modelId="{8B5E112F-EA4A-420B-A9DB-D15264C955A9}" srcId="{8CE1A536-8723-4372-ADD9-7CE246DA525C}" destId="{0AB06119-53DC-4BB0-9075-4573266C66D7}" srcOrd="0" destOrd="0" parTransId="{EBE2BD34-EAAA-402A-BE1D-B0515DC35EBB}" sibTransId="{33D91496-0436-4B29-9391-AB0978364777}"/>
    <dgm:cxn modelId="{2808183D-32D9-4242-9E43-90D56CDEED19}" srcId="{8CE1A536-8723-4372-ADD9-7CE246DA525C}" destId="{8675F5EC-AF19-40F6-BFC8-4F94C6DC013A}" srcOrd="2" destOrd="0" parTransId="{EFF05CA5-F242-460F-9021-E0591B128338}" sibTransId="{A6C2F324-4B38-402D-BAE9-03CC1A23201D}"/>
    <dgm:cxn modelId="{BD1F645B-BE7C-4E0D-9623-C43F62BC8043}" srcId="{369690F9-19D7-4970-9674-2491BBA84DE2}" destId="{ACD520ED-92AE-4DFF-BFA6-41C9AA842921}" srcOrd="0" destOrd="0" parTransId="{0142E1FB-A18E-47C4-A55D-1AD1BAC80804}" sibTransId="{832E90AD-D3FC-4362-ACA2-D813D910C612}"/>
    <dgm:cxn modelId="{117E0762-2910-45F0-A032-FA208115D084}" srcId="{0AB06119-53DC-4BB0-9075-4573266C66D7}" destId="{315C3E31-EA3D-4E9C-B7F3-C526EFBC0447}" srcOrd="1" destOrd="0" parTransId="{4224A322-6995-4198-B983-96099551AB55}" sibTransId="{D5B62A4F-5A1A-4977-8C86-9F3A6190E339}"/>
    <dgm:cxn modelId="{4B35B546-5809-43A4-BB60-2B386E13915F}" type="presOf" srcId="{9E367D59-5612-4259-ACA3-4165BF909EA0}" destId="{7BFCA67A-B9A2-4D6F-8FC0-8B064BBB1E96}" srcOrd="0" destOrd="1" presId="urn:microsoft.com/office/officeart/2005/8/layout/vList5"/>
    <dgm:cxn modelId="{29392B6F-13D8-4845-A3D4-4779C6786C68}" type="presOf" srcId="{8675F5EC-AF19-40F6-BFC8-4F94C6DC013A}" destId="{25F2A970-64B7-4FA3-A47F-38A5F99E27CC}" srcOrd="0" destOrd="0" presId="urn:microsoft.com/office/officeart/2005/8/layout/vList5"/>
    <dgm:cxn modelId="{C745DC57-C1AB-4514-8957-3DD7A6419A2E}" type="presOf" srcId="{8CE1A536-8723-4372-ADD9-7CE246DA525C}" destId="{1A51FEA6-4B71-4F05-908E-485AC9C2511B}" srcOrd="0" destOrd="0" presId="urn:microsoft.com/office/officeart/2005/8/layout/vList5"/>
    <dgm:cxn modelId="{1FC5A67F-2364-4CD7-9F1A-B1EB4D862A35}" type="presOf" srcId="{CEE44A45-D08A-49B8-9F5A-38B704BA6089}" destId="{321C0282-F815-4343-A5CE-B901282754F3}" srcOrd="0" destOrd="1" presId="urn:microsoft.com/office/officeart/2005/8/layout/vList5"/>
    <dgm:cxn modelId="{DF94DA8F-B178-42B2-B8E5-95CDEA28CCE2}" type="presOf" srcId="{369690F9-19D7-4970-9674-2491BBA84DE2}" destId="{3D58BCE2-A511-46BE-B658-C0434AD30877}" srcOrd="0" destOrd="0" presId="urn:microsoft.com/office/officeart/2005/8/layout/vList5"/>
    <dgm:cxn modelId="{7EAD1597-F24D-4992-BB8F-604B0F8B6F30}" type="presOf" srcId="{315C3E31-EA3D-4E9C-B7F3-C526EFBC0447}" destId="{8F1EC4A2-4632-4BEE-8BD7-DB25F06FB36A}" srcOrd="0" destOrd="1" presId="urn:microsoft.com/office/officeart/2005/8/layout/vList5"/>
    <dgm:cxn modelId="{58DE19A6-081C-415D-B12E-CA579B8178F3}" srcId="{369690F9-19D7-4970-9674-2491BBA84DE2}" destId="{CEE44A45-D08A-49B8-9F5A-38B704BA6089}" srcOrd="1" destOrd="0" parTransId="{C822B031-F289-4C84-A4CE-D4CC0487D26D}" sibTransId="{A2EAFA88-79F6-490F-92A4-35356AB9FCD5}"/>
    <dgm:cxn modelId="{57E11DA7-CE30-47B2-BCF7-7EA6D48F6163}" type="presOf" srcId="{2CD044EA-D452-423E-936A-EDFD1281F583}" destId="{7BFCA67A-B9A2-4D6F-8FC0-8B064BBB1E96}" srcOrd="0" destOrd="0" presId="urn:microsoft.com/office/officeart/2005/8/layout/vList5"/>
    <dgm:cxn modelId="{400A13B7-135E-4560-93FE-E881C40ED647}" type="presOf" srcId="{0AB06119-53DC-4BB0-9075-4573266C66D7}" destId="{8D311835-49C2-4E64-882D-BBBC27EE8AF9}" srcOrd="0" destOrd="0" presId="urn:microsoft.com/office/officeart/2005/8/layout/vList5"/>
    <dgm:cxn modelId="{AFCF29BF-9982-4483-9C05-C0D93DBF4F74}" srcId="{8675F5EC-AF19-40F6-BFC8-4F94C6DC013A}" destId="{9E367D59-5612-4259-ACA3-4165BF909EA0}" srcOrd="1" destOrd="0" parTransId="{2A22D863-6B62-42C1-9A7A-C5F6ABBFA984}" sibTransId="{8F23F197-74D3-4EDA-B711-D30EB07C69E0}"/>
    <dgm:cxn modelId="{861D3CF1-72AD-4C9D-A28E-D6D437842306}" type="presOf" srcId="{4009B27F-E089-4F2F-A0D4-AEF4E1E0F4C0}" destId="{8F1EC4A2-4632-4BEE-8BD7-DB25F06FB36A}" srcOrd="0" destOrd="0" presId="urn:microsoft.com/office/officeart/2005/8/layout/vList5"/>
    <dgm:cxn modelId="{C1DF4DD9-2A53-4638-A47C-C131C52CB7B2}" type="presParOf" srcId="{1A51FEA6-4B71-4F05-908E-485AC9C2511B}" destId="{1B10CA2D-3FF4-4FD9-9183-FECF9E4702CF}" srcOrd="0" destOrd="0" presId="urn:microsoft.com/office/officeart/2005/8/layout/vList5"/>
    <dgm:cxn modelId="{344EB34A-F696-4CE6-ABF9-64A9CF7B070F}" type="presParOf" srcId="{1B10CA2D-3FF4-4FD9-9183-FECF9E4702CF}" destId="{8D311835-49C2-4E64-882D-BBBC27EE8AF9}" srcOrd="0" destOrd="0" presId="urn:microsoft.com/office/officeart/2005/8/layout/vList5"/>
    <dgm:cxn modelId="{22A0ACC2-94A4-4249-AD6F-1CDF3551213E}" type="presParOf" srcId="{1B10CA2D-3FF4-4FD9-9183-FECF9E4702CF}" destId="{8F1EC4A2-4632-4BEE-8BD7-DB25F06FB36A}" srcOrd="1" destOrd="0" presId="urn:microsoft.com/office/officeart/2005/8/layout/vList5"/>
    <dgm:cxn modelId="{1804B507-E56C-4BF0-9BFA-31BEB39E482B}" type="presParOf" srcId="{1A51FEA6-4B71-4F05-908E-485AC9C2511B}" destId="{CB73A8C6-AC60-408F-8006-4413BD613039}" srcOrd="1" destOrd="0" presId="urn:microsoft.com/office/officeart/2005/8/layout/vList5"/>
    <dgm:cxn modelId="{8D2CC0B1-4F61-4701-843B-448082D5D712}" type="presParOf" srcId="{1A51FEA6-4B71-4F05-908E-485AC9C2511B}" destId="{579A4377-10B4-468A-8346-912D3E073B60}" srcOrd="2" destOrd="0" presId="urn:microsoft.com/office/officeart/2005/8/layout/vList5"/>
    <dgm:cxn modelId="{7BBD9666-D023-48A1-83A6-3C764A507BED}" type="presParOf" srcId="{579A4377-10B4-468A-8346-912D3E073B60}" destId="{3D58BCE2-A511-46BE-B658-C0434AD30877}" srcOrd="0" destOrd="0" presId="urn:microsoft.com/office/officeart/2005/8/layout/vList5"/>
    <dgm:cxn modelId="{65628228-9D52-474D-946D-3DFF8BC37833}" type="presParOf" srcId="{579A4377-10B4-468A-8346-912D3E073B60}" destId="{321C0282-F815-4343-A5CE-B901282754F3}" srcOrd="1" destOrd="0" presId="urn:microsoft.com/office/officeart/2005/8/layout/vList5"/>
    <dgm:cxn modelId="{B2AC643D-3753-4F14-ADF4-9270E6780F9E}" type="presParOf" srcId="{1A51FEA6-4B71-4F05-908E-485AC9C2511B}" destId="{6B6F7A8D-4435-4206-8D64-8CFED6E8FCA5}" srcOrd="3" destOrd="0" presId="urn:microsoft.com/office/officeart/2005/8/layout/vList5"/>
    <dgm:cxn modelId="{48647D98-7413-41A4-9721-83FAA568E93F}" type="presParOf" srcId="{1A51FEA6-4B71-4F05-908E-485AC9C2511B}" destId="{7884B7E3-FE43-41E7-AB39-C75DCBE5C764}" srcOrd="4" destOrd="0" presId="urn:microsoft.com/office/officeart/2005/8/layout/vList5"/>
    <dgm:cxn modelId="{501F5B57-760A-4B0F-A78F-68EDF5EB53EE}" type="presParOf" srcId="{7884B7E3-FE43-41E7-AB39-C75DCBE5C764}" destId="{25F2A970-64B7-4FA3-A47F-38A5F99E27CC}" srcOrd="0" destOrd="0" presId="urn:microsoft.com/office/officeart/2005/8/layout/vList5"/>
    <dgm:cxn modelId="{87BD8CDA-6B7C-43F3-8227-2887ACD8B5E4}" type="presParOf" srcId="{7884B7E3-FE43-41E7-AB39-C75DCBE5C764}" destId="{7BFCA67A-B9A2-4D6F-8FC0-8B064BBB1E9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E114D54-F437-4FEF-BC96-0AA0A019AC8F}" type="doc">
      <dgm:prSet loTypeId="urn:microsoft.com/office/officeart/2018/5/layout/CenteredIconLabelDescriptionList" loCatId="icon" qsTypeId="urn:microsoft.com/office/officeart/2005/8/quickstyle/simple5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2837C87-7AE1-48C9-913D-0C3EFA9416C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Immutability / Pure Functions</a:t>
          </a:r>
        </a:p>
      </dgm:t>
    </dgm:pt>
    <dgm:pt modelId="{D5617A5D-E0B7-494C-BDFD-9419D7ACF959}" type="parTrans" cxnId="{33958DC9-B48D-471D-BB54-FB908F6A2949}">
      <dgm:prSet/>
      <dgm:spPr/>
      <dgm:t>
        <a:bodyPr/>
        <a:lstStyle/>
        <a:p>
          <a:endParaRPr lang="en-US"/>
        </a:p>
      </dgm:t>
    </dgm:pt>
    <dgm:pt modelId="{6A8C57A7-34FF-41FA-92A4-A11F64297819}" type="sibTrans" cxnId="{33958DC9-B48D-471D-BB54-FB908F6A2949}">
      <dgm:prSet/>
      <dgm:spPr/>
      <dgm:t>
        <a:bodyPr/>
        <a:lstStyle/>
        <a:p>
          <a:endParaRPr lang="en-US"/>
        </a:p>
      </dgm:t>
    </dgm:pt>
    <dgm:pt modelId="{A90185A4-A45D-4033-BE6E-2FB28BA008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 err="1"/>
            <a:t>Readonly</a:t>
          </a:r>
          <a:r>
            <a:rPr lang="en-US" sz="1400" dirty="0"/>
            <a:t> Properties</a:t>
          </a:r>
        </a:p>
      </dgm:t>
    </dgm:pt>
    <dgm:pt modelId="{FF2A96A4-5EC6-4C02-A679-8E31777BDA78}" type="parTrans" cxnId="{9FCE5DAE-9415-4F02-974D-C273F42CD810}">
      <dgm:prSet/>
      <dgm:spPr/>
      <dgm:t>
        <a:bodyPr/>
        <a:lstStyle/>
        <a:p>
          <a:endParaRPr lang="en-US"/>
        </a:p>
      </dgm:t>
    </dgm:pt>
    <dgm:pt modelId="{C98BDDF4-BBA8-4C86-9C8D-8026DD1228A5}" type="sibTrans" cxnId="{9FCE5DAE-9415-4F02-974D-C273F42CD810}">
      <dgm:prSet/>
      <dgm:spPr/>
      <dgm:t>
        <a:bodyPr/>
        <a:lstStyle/>
        <a:p>
          <a:endParaRPr lang="en-US"/>
        </a:p>
      </dgm:t>
    </dgm:pt>
    <dgm:pt modelId="{AD9D9D42-02DB-4E48-917D-E4AF3BBF0D1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Immutable Collections</a:t>
          </a:r>
        </a:p>
      </dgm:t>
    </dgm:pt>
    <dgm:pt modelId="{A97353D9-6EA3-4335-8B89-1F7779253848}" type="parTrans" cxnId="{B3DAF614-68F7-458E-8932-3CBEA3AF1DCC}">
      <dgm:prSet/>
      <dgm:spPr/>
      <dgm:t>
        <a:bodyPr/>
        <a:lstStyle/>
        <a:p>
          <a:endParaRPr lang="en-US"/>
        </a:p>
      </dgm:t>
    </dgm:pt>
    <dgm:pt modelId="{63E878F7-8FD9-43B8-9EBA-4D2EE39DB0C5}" type="sibTrans" cxnId="{B3DAF614-68F7-458E-8932-3CBEA3AF1DCC}">
      <dgm:prSet/>
      <dgm:spPr/>
      <dgm:t>
        <a:bodyPr/>
        <a:lstStyle/>
        <a:p>
          <a:endParaRPr lang="en-US"/>
        </a:p>
      </dgm:t>
    </dgm:pt>
    <dgm:pt modelId="{40895A17-F6EA-4681-8399-37B4A2D7A41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Make Invalid State Impossible</a:t>
          </a:r>
        </a:p>
      </dgm:t>
    </dgm:pt>
    <dgm:pt modelId="{E1887BC4-15B3-4920-9FA9-2C3CB6BA523F}" type="parTrans" cxnId="{1DBA331B-3B3F-4950-A348-5E73A662EF21}">
      <dgm:prSet/>
      <dgm:spPr/>
      <dgm:t>
        <a:bodyPr/>
        <a:lstStyle/>
        <a:p>
          <a:endParaRPr lang="en-US"/>
        </a:p>
      </dgm:t>
    </dgm:pt>
    <dgm:pt modelId="{33D49394-02CC-4AFD-9B59-451319043394}" type="sibTrans" cxnId="{1DBA331B-3B3F-4950-A348-5E73A662EF21}">
      <dgm:prSet/>
      <dgm:spPr/>
      <dgm:t>
        <a:bodyPr/>
        <a:lstStyle/>
        <a:p>
          <a:endParaRPr lang="en-US"/>
        </a:p>
      </dgm:t>
    </dgm:pt>
    <dgm:pt modelId="{8B63B4BA-1C7C-447F-87F0-95FDF868001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F# Discriminated Unions</a:t>
          </a:r>
        </a:p>
      </dgm:t>
    </dgm:pt>
    <dgm:pt modelId="{9C87C5FE-6652-4C12-ADDC-CE83F4216E8B}" type="parTrans" cxnId="{C481A3C8-B4D9-4D5C-8D57-E39AAE79AC0D}">
      <dgm:prSet/>
      <dgm:spPr/>
      <dgm:t>
        <a:bodyPr/>
        <a:lstStyle/>
        <a:p>
          <a:endParaRPr lang="en-US"/>
        </a:p>
      </dgm:t>
    </dgm:pt>
    <dgm:pt modelId="{15DEB6CF-4E1A-482A-9CFD-745833E452C1}" type="sibTrans" cxnId="{C481A3C8-B4D9-4D5C-8D57-E39AAE79AC0D}">
      <dgm:prSet/>
      <dgm:spPr/>
      <dgm:t>
        <a:bodyPr/>
        <a:lstStyle/>
        <a:p>
          <a:endParaRPr lang="en-US"/>
        </a:p>
      </dgm:t>
    </dgm:pt>
    <dgm:pt modelId="{19ACFA26-9D40-45C0-AEE9-C3EA526B8ED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 err="1"/>
            <a:t>OneOf</a:t>
          </a:r>
          <a:r>
            <a:rPr lang="en-US" sz="1400" dirty="0"/>
            <a:t> Library </a:t>
          </a:r>
          <a:r>
            <a:rPr lang="en-US" sz="1200" dirty="0">
              <a:hlinkClick xmlns:r="http://schemas.openxmlformats.org/officeDocument/2006/relationships" r:id="rId1"/>
            </a:rPr>
            <a:t>https://github.com/mcintyre321/OneOf</a:t>
          </a:r>
          <a:endParaRPr lang="en-US" sz="1200" dirty="0"/>
        </a:p>
      </dgm:t>
    </dgm:pt>
    <dgm:pt modelId="{3C309BC1-D19A-4A1F-B4F2-20E5EC9CC982}" type="parTrans" cxnId="{07C074FF-3C0E-479E-B451-F843BD9619FA}">
      <dgm:prSet/>
      <dgm:spPr/>
      <dgm:t>
        <a:bodyPr/>
        <a:lstStyle/>
        <a:p>
          <a:endParaRPr lang="en-US"/>
        </a:p>
      </dgm:t>
    </dgm:pt>
    <dgm:pt modelId="{7A10A631-9ADC-4B6D-A419-BDB01B6C9518}" type="sibTrans" cxnId="{07C074FF-3C0E-479E-B451-F843BD9619FA}">
      <dgm:prSet/>
      <dgm:spPr/>
      <dgm:t>
        <a:bodyPr/>
        <a:lstStyle/>
        <a:p>
          <a:endParaRPr lang="en-US"/>
        </a:p>
      </dgm:t>
    </dgm:pt>
    <dgm:pt modelId="{358D9705-75BF-4B91-B1C4-9D026BB4B8F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Functional Programming in C#</a:t>
          </a:r>
        </a:p>
      </dgm:t>
    </dgm:pt>
    <dgm:pt modelId="{6829277D-7039-4155-AC05-847FAF98967A}" type="parTrans" cxnId="{05909521-7B5E-4EAB-858F-E98C68C7A6F9}">
      <dgm:prSet/>
      <dgm:spPr/>
      <dgm:t>
        <a:bodyPr/>
        <a:lstStyle/>
        <a:p>
          <a:endParaRPr lang="en-US"/>
        </a:p>
      </dgm:t>
    </dgm:pt>
    <dgm:pt modelId="{0A85BCC6-08FE-4A36-9D5F-BC73F4AE08C5}" type="sibTrans" cxnId="{05909521-7B5E-4EAB-858F-E98C68C7A6F9}">
      <dgm:prSet/>
      <dgm:spPr/>
      <dgm:t>
        <a:bodyPr/>
        <a:lstStyle/>
        <a:p>
          <a:endParaRPr lang="en-US"/>
        </a:p>
      </dgm:t>
    </dgm:pt>
    <dgm:pt modelId="{8F0EDB0D-3A43-4194-8B64-B0388CEA34C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Language-Ext Library </a:t>
          </a:r>
          <a:r>
            <a:rPr lang="en-US" sz="1200" dirty="0">
              <a:hlinkClick xmlns:r="http://schemas.openxmlformats.org/officeDocument/2006/relationships" r:id="rId2"/>
            </a:rPr>
            <a:t>https://github.com/louthy/language-ext</a:t>
          </a:r>
          <a:endParaRPr lang="en-US" sz="1200" dirty="0"/>
        </a:p>
      </dgm:t>
    </dgm:pt>
    <dgm:pt modelId="{8686E178-E0FA-4DE2-BDF2-D051228BB563}" type="parTrans" cxnId="{F5233B34-BDFF-4725-8B0E-D4DB9CAB0391}">
      <dgm:prSet/>
      <dgm:spPr/>
      <dgm:t>
        <a:bodyPr/>
        <a:lstStyle/>
        <a:p>
          <a:endParaRPr lang="en-US"/>
        </a:p>
      </dgm:t>
    </dgm:pt>
    <dgm:pt modelId="{A8DBF32E-AC23-4DD5-976A-A8C9997B3622}" type="sibTrans" cxnId="{F5233B34-BDFF-4725-8B0E-D4DB9CAB0391}">
      <dgm:prSet/>
      <dgm:spPr/>
      <dgm:t>
        <a:bodyPr/>
        <a:lstStyle/>
        <a:p>
          <a:endParaRPr lang="en-US"/>
        </a:p>
      </dgm:t>
    </dgm:pt>
    <dgm:pt modelId="{A298B513-7306-4808-ACA3-5337FA825F7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Functional Programming in F#</a:t>
          </a:r>
        </a:p>
      </dgm:t>
    </dgm:pt>
    <dgm:pt modelId="{F90938B0-6CD0-4805-B075-D0E8C4DE0A91}" type="parTrans" cxnId="{EED2582D-552A-468C-A151-4064FA836C21}">
      <dgm:prSet/>
      <dgm:spPr/>
      <dgm:t>
        <a:bodyPr/>
        <a:lstStyle/>
        <a:p>
          <a:endParaRPr lang="en-US"/>
        </a:p>
      </dgm:t>
    </dgm:pt>
    <dgm:pt modelId="{89BE68F0-2EFD-40E4-8AC3-5E32622E9920}" type="sibTrans" cxnId="{EED2582D-552A-468C-A151-4064FA836C21}">
      <dgm:prSet/>
      <dgm:spPr/>
      <dgm:t>
        <a:bodyPr/>
        <a:lstStyle/>
        <a:p>
          <a:endParaRPr lang="en-US"/>
        </a:p>
      </dgm:t>
    </dgm:pt>
    <dgm:pt modelId="{42ED1E21-38F4-4D35-AB80-7FA80E92E56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Can call C#</a:t>
          </a:r>
        </a:p>
      </dgm:t>
    </dgm:pt>
    <dgm:pt modelId="{06F74C71-F88C-460E-A1B3-2AFBF58856AB}" type="parTrans" cxnId="{0A631523-FEFF-4B8A-A478-6DD33A623AF5}">
      <dgm:prSet/>
      <dgm:spPr/>
      <dgm:t>
        <a:bodyPr/>
        <a:lstStyle/>
        <a:p>
          <a:endParaRPr lang="en-US"/>
        </a:p>
      </dgm:t>
    </dgm:pt>
    <dgm:pt modelId="{E3F54E2F-9AFE-4C8D-B00D-B496D6AE2C36}" type="sibTrans" cxnId="{0A631523-FEFF-4B8A-A478-6DD33A623AF5}">
      <dgm:prSet/>
      <dgm:spPr/>
      <dgm:t>
        <a:bodyPr/>
        <a:lstStyle/>
        <a:p>
          <a:endParaRPr lang="en-US"/>
        </a:p>
      </dgm:t>
    </dgm:pt>
    <dgm:pt modelId="{AA367D55-7DB7-4308-90A0-A337BA66297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Can be called by C#</a:t>
          </a:r>
        </a:p>
      </dgm:t>
    </dgm:pt>
    <dgm:pt modelId="{C9FCCB9C-3A39-4B7B-9CB7-405FC3E49751}" type="parTrans" cxnId="{967EDB10-CFBA-4E2A-AE0C-61B820D87B0C}">
      <dgm:prSet/>
      <dgm:spPr/>
      <dgm:t>
        <a:bodyPr/>
        <a:lstStyle/>
        <a:p>
          <a:endParaRPr lang="en-US"/>
        </a:p>
      </dgm:t>
    </dgm:pt>
    <dgm:pt modelId="{692D8B59-06E0-4827-AE06-EC6A87192BD0}" type="sibTrans" cxnId="{967EDB10-CFBA-4E2A-AE0C-61B820D87B0C}">
      <dgm:prSet/>
      <dgm:spPr/>
      <dgm:t>
        <a:bodyPr/>
        <a:lstStyle/>
        <a:p>
          <a:endParaRPr lang="en-US"/>
        </a:p>
      </dgm:t>
    </dgm:pt>
    <dgm:pt modelId="{301F6E2A-22E3-4E8A-B212-C02AAB8C7619}" type="pres">
      <dgm:prSet presAssocID="{3E114D54-F437-4FEF-BC96-0AA0A019AC8F}" presName="root" presStyleCnt="0">
        <dgm:presLayoutVars>
          <dgm:dir/>
          <dgm:resizeHandles val="exact"/>
        </dgm:presLayoutVars>
      </dgm:prSet>
      <dgm:spPr/>
    </dgm:pt>
    <dgm:pt modelId="{D23F023D-647B-46D4-91D7-22982872FD82}" type="pres">
      <dgm:prSet presAssocID="{F2837C87-7AE1-48C9-913D-0C3EFA9416C3}" presName="compNode" presStyleCnt="0"/>
      <dgm:spPr/>
    </dgm:pt>
    <dgm:pt modelId="{13181473-28AA-41FE-9E89-8AFB51F33FA1}" type="pres">
      <dgm:prSet presAssocID="{F2837C87-7AE1-48C9-913D-0C3EFA9416C3}" presName="iconRect" presStyleLbl="node1" presStyleIdx="0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1A9E36B2-65EE-4012-AA85-BA77656D3BC0}" type="pres">
      <dgm:prSet presAssocID="{F2837C87-7AE1-48C9-913D-0C3EFA9416C3}" presName="iconSpace" presStyleCnt="0"/>
      <dgm:spPr/>
    </dgm:pt>
    <dgm:pt modelId="{E43FA804-755C-4434-816F-AD597F5F38D5}" type="pres">
      <dgm:prSet presAssocID="{F2837C87-7AE1-48C9-913D-0C3EFA9416C3}" presName="parTx" presStyleLbl="revTx" presStyleIdx="0" presStyleCnt="8">
        <dgm:presLayoutVars>
          <dgm:chMax val="0"/>
          <dgm:chPref val="0"/>
        </dgm:presLayoutVars>
      </dgm:prSet>
      <dgm:spPr/>
    </dgm:pt>
    <dgm:pt modelId="{968C5874-83F8-40A6-8451-566AEBD8275D}" type="pres">
      <dgm:prSet presAssocID="{F2837C87-7AE1-48C9-913D-0C3EFA9416C3}" presName="txSpace" presStyleCnt="0"/>
      <dgm:spPr/>
    </dgm:pt>
    <dgm:pt modelId="{43AEB33A-798F-4041-917A-19A898265370}" type="pres">
      <dgm:prSet presAssocID="{F2837C87-7AE1-48C9-913D-0C3EFA9416C3}" presName="desTx" presStyleLbl="revTx" presStyleIdx="1" presStyleCnt="8">
        <dgm:presLayoutVars/>
      </dgm:prSet>
      <dgm:spPr/>
    </dgm:pt>
    <dgm:pt modelId="{D6F2D7BC-CE93-48A0-887C-691CA9970F2A}" type="pres">
      <dgm:prSet presAssocID="{6A8C57A7-34FF-41FA-92A4-A11F64297819}" presName="sibTrans" presStyleCnt="0"/>
      <dgm:spPr/>
    </dgm:pt>
    <dgm:pt modelId="{84C625B4-15D5-4CF5-860F-ACB81AB08F6E}" type="pres">
      <dgm:prSet presAssocID="{40895A17-F6EA-4681-8399-37B4A2D7A41C}" presName="compNode" presStyleCnt="0"/>
      <dgm:spPr/>
    </dgm:pt>
    <dgm:pt modelId="{12596935-AA22-4F47-BA4E-600DCC839631}" type="pres">
      <dgm:prSet presAssocID="{40895A17-F6EA-4681-8399-37B4A2D7A41C}" presName="iconRect" presStyleLbl="node1" presStyleIdx="1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tract"/>
        </a:ext>
      </dgm:extLst>
    </dgm:pt>
    <dgm:pt modelId="{1E849EF3-21B2-4185-BB6E-EAEB527F63F1}" type="pres">
      <dgm:prSet presAssocID="{40895A17-F6EA-4681-8399-37B4A2D7A41C}" presName="iconSpace" presStyleCnt="0"/>
      <dgm:spPr/>
    </dgm:pt>
    <dgm:pt modelId="{DAF3A9F2-638D-4309-9192-C8A592F7B797}" type="pres">
      <dgm:prSet presAssocID="{40895A17-F6EA-4681-8399-37B4A2D7A41C}" presName="parTx" presStyleLbl="revTx" presStyleIdx="2" presStyleCnt="8">
        <dgm:presLayoutVars>
          <dgm:chMax val="0"/>
          <dgm:chPref val="0"/>
        </dgm:presLayoutVars>
      </dgm:prSet>
      <dgm:spPr/>
    </dgm:pt>
    <dgm:pt modelId="{D0DDEC10-79D9-4ECB-9922-45C0FF6702E7}" type="pres">
      <dgm:prSet presAssocID="{40895A17-F6EA-4681-8399-37B4A2D7A41C}" presName="txSpace" presStyleCnt="0"/>
      <dgm:spPr/>
    </dgm:pt>
    <dgm:pt modelId="{E96A95CB-9816-41E2-82C9-63DC9F5A77F7}" type="pres">
      <dgm:prSet presAssocID="{40895A17-F6EA-4681-8399-37B4A2D7A41C}" presName="desTx" presStyleLbl="revTx" presStyleIdx="3" presStyleCnt="8">
        <dgm:presLayoutVars/>
      </dgm:prSet>
      <dgm:spPr/>
    </dgm:pt>
    <dgm:pt modelId="{03BD3FE0-B869-4C2E-9801-087B22000A1F}" type="pres">
      <dgm:prSet presAssocID="{33D49394-02CC-4AFD-9B59-451319043394}" presName="sibTrans" presStyleCnt="0"/>
      <dgm:spPr/>
    </dgm:pt>
    <dgm:pt modelId="{A22FD268-9C43-4FA3-86BB-20DBC98D5017}" type="pres">
      <dgm:prSet presAssocID="{358D9705-75BF-4B91-B1C4-9D026BB4B8F6}" presName="compNode" presStyleCnt="0"/>
      <dgm:spPr/>
    </dgm:pt>
    <dgm:pt modelId="{5DD07AC5-CBC8-4538-BC7F-AB2C7421A52E}" type="pres">
      <dgm:prSet presAssocID="{358D9705-75BF-4B91-B1C4-9D026BB4B8F6}" presName="iconRect" presStyleLbl="node1" presStyleIdx="2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2A6B368F-6978-4ABA-8E92-178E62FE0C1B}" type="pres">
      <dgm:prSet presAssocID="{358D9705-75BF-4B91-B1C4-9D026BB4B8F6}" presName="iconSpace" presStyleCnt="0"/>
      <dgm:spPr/>
    </dgm:pt>
    <dgm:pt modelId="{BAD8FE09-7876-4320-8956-0D8611FB6D59}" type="pres">
      <dgm:prSet presAssocID="{358D9705-75BF-4B91-B1C4-9D026BB4B8F6}" presName="parTx" presStyleLbl="revTx" presStyleIdx="4" presStyleCnt="8">
        <dgm:presLayoutVars>
          <dgm:chMax val="0"/>
          <dgm:chPref val="0"/>
        </dgm:presLayoutVars>
      </dgm:prSet>
      <dgm:spPr/>
    </dgm:pt>
    <dgm:pt modelId="{2540ACCC-DCA0-40F3-9586-CA3A1C6C9627}" type="pres">
      <dgm:prSet presAssocID="{358D9705-75BF-4B91-B1C4-9D026BB4B8F6}" presName="txSpace" presStyleCnt="0"/>
      <dgm:spPr/>
    </dgm:pt>
    <dgm:pt modelId="{166404F0-825D-4AB6-AB87-ECBDA5580BC3}" type="pres">
      <dgm:prSet presAssocID="{358D9705-75BF-4B91-B1C4-9D026BB4B8F6}" presName="desTx" presStyleLbl="revTx" presStyleIdx="5" presStyleCnt="8" custScaleX="123384">
        <dgm:presLayoutVars/>
      </dgm:prSet>
      <dgm:spPr/>
    </dgm:pt>
    <dgm:pt modelId="{E45B885B-DDC1-4FEC-A217-4E755A58E1B4}" type="pres">
      <dgm:prSet presAssocID="{0A85BCC6-08FE-4A36-9D5F-BC73F4AE08C5}" presName="sibTrans" presStyleCnt="0"/>
      <dgm:spPr/>
    </dgm:pt>
    <dgm:pt modelId="{EBEE1788-BC7F-4E87-901F-C3E89F8DE1BF}" type="pres">
      <dgm:prSet presAssocID="{A298B513-7306-4808-ACA3-5337FA825F72}" presName="compNode" presStyleCnt="0"/>
      <dgm:spPr/>
    </dgm:pt>
    <dgm:pt modelId="{A1F90F49-F224-4687-8D2B-94328AE85C13}" type="pres">
      <dgm:prSet presAssocID="{A298B513-7306-4808-ACA3-5337FA825F72}" presName="iconRect" presStyleLbl="node1" presStyleIdx="3" presStyleCnt="4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vron arrows"/>
        </a:ext>
      </dgm:extLst>
    </dgm:pt>
    <dgm:pt modelId="{8EBEFD50-1357-4E8D-8D9B-324F4A60A4EA}" type="pres">
      <dgm:prSet presAssocID="{A298B513-7306-4808-ACA3-5337FA825F72}" presName="iconSpace" presStyleCnt="0"/>
      <dgm:spPr/>
    </dgm:pt>
    <dgm:pt modelId="{727BD997-DC92-4EC5-94D2-A97C82629DD1}" type="pres">
      <dgm:prSet presAssocID="{A298B513-7306-4808-ACA3-5337FA825F72}" presName="parTx" presStyleLbl="revTx" presStyleIdx="6" presStyleCnt="8">
        <dgm:presLayoutVars>
          <dgm:chMax val="0"/>
          <dgm:chPref val="0"/>
        </dgm:presLayoutVars>
      </dgm:prSet>
      <dgm:spPr/>
    </dgm:pt>
    <dgm:pt modelId="{BC2D1B68-9AD5-4C3D-B489-993E50D910DB}" type="pres">
      <dgm:prSet presAssocID="{A298B513-7306-4808-ACA3-5337FA825F72}" presName="txSpace" presStyleCnt="0"/>
      <dgm:spPr/>
    </dgm:pt>
    <dgm:pt modelId="{977D7F65-0DEE-448E-8677-8C7E67A27386}" type="pres">
      <dgm:prSet presAssocID="{A298B513-7306-4808-ACA3-5337FA825F72}" presName="desTx" presStyleLbl="revTx" presStyleIdx="7" presStyleCnt="8">
        <dgm:presLayoutVars/>
      </dgm:prSet>
      <dgm:spPr/>
    </dgm:pt>
  </dgm:ptLst>
  <dgm:cxnLst>
    <dgm:cxn modelId="{967EDB10-CFBA-4E2A-AE0C-61B820D87B0C}" srcId="{A298B513-7306-4808-ACA3-5337FA825F72}" destId="{AA367D55-7DB7-4308-90A0-A337BA66297C}" srcOrd="1" destOrd="0" parTransId="{C9FCCB9C-3A39-4B7B-9CB7-405FC3E49751}" sibTransId="{692D8B59-06E0-4827-AE06-EC6A87192BD0}"/>
    <dgm:cxn modelId="{B3DAF614-68F7-458E-8932-3CBEA3AF1DCC}" srcId="{F2837C87-7AE1-48C9-913D-0C3EFA9416C3}" destId="{AD9D9D42-02DB-4E48-917D-E4AF3BBF0D1F}" srcOrd="1" destOrd="0" parTransId="{A97353D9-6EA3-4335-8B89-1F7779253848}" sibTransId="{63E878F7-8FD9-43B8-9EBA-4D2EE39DB0C5}"/>
    <dgm:cxn modelId="{1DBA331B-3B3F-4950-A348-5E73A662EF21}" srcId="{3E114D54-F437-4FEF-BC96-0AA0A019AC8F}" destId="{40895A17-F6EA-4681-8399-37B4A2D7A41C}" srcOrd="1" destOrd="0" parTransId="{E1887BC4-15B3-4920-9FA9-2C3CB6BA523F}" sibTransId="{33D49394-02CC-4AFD-9B59-451319043394}"/>
    <dgm:cxn modelId="{05909521-7B5E-4EAB-858F-E98C68C7A6F9}" srcId="{3E114D54-F437-4FEF-BC96-0AA0A019AC8F}" destId="{358D9705-75BF-4B91-B1C4-9D026BB4B8F6}" srcOrd="2" destOrd="0" parTransId="{6829277D-7039-4155-AC05-847FAF98967A}" sibTransId="{0A85BCC6-08FE-4A36-9D5F-BC73F4AE08C5}"/>
    <dgm:cxn modelId="{0A631523-FEFF-4B8A-A478-6DD33A623AF5}" srcId="{A298B513-7306-4808-ACA3-5337FA825F72}" destId="{42ED1E21-38F4-4D35-AB80-7FA80E92E561}" srcOrd="0" destOrd="0" parTransId="{06F74C71-F88C-460E-A1B3-2AFBF58856AB}" sibTransId="{E3F54E2F-9AFE-4C8D-B00D-B496D6AE2C36}"/>
    <dgm:cxn modelId="{EED2582D-552A-468C-A151-4064FA836C21}" srcId="{3E114D54-F437-4FEF-BC96-0AA0A019AC8F}" destId="{A298B513-7306-4808-ACA3-5337FA825F72}" srcOrd="3" destOrd="0" parTransId="{F90938B0-6CD0-4805-B075-D0E8C4DE0A91}" sibTransId="{89BE68F0-2EFD-40E4-8AC3-5E32622E9920}"/>
    <dgm:cxn modelId="{F5233B34-BDFF-4725-8B0E-D4DB9CAB0391}" srcId="{358D9705-75BF-4B91-B1C4-9D026BB4B8F6}" destId="{8F0EDB0D-3A43-4194-8B64-B0388CEA34CA}" srcOrd="0" destOrd="0" parTransId="{8686E178-E0FA-4DE2-BDF2-D051228BB563}" sibTransId="{A8DBF32E-AC23-4DD5-976A-A8C9997B3622}"/>
    <dgm:cxn modelId="{8E601B43-13D2-4ABA-A99F-C06853863914}" type="presOf" srcId="{A298B513-7306-4808-ACA3-5337FA825F72}" destId="{727BD997-DC92-4EC5-94D2-A97C82629DD1}" srcOrd="0" destOrd="0" presId="urn:microsoft.com/office/officeart/2018/5/layout/CenteredIconLabelDescriptionList"/>
    <dgm:cxn modelId="{7EE9DD43-3501-49D2-A488-E16D31F8EA0F}" type="presOf" srcId="{8F0EDB0D-3A43-4194-8B64-B0388CEA34CA}" destId="{166404F0-825D-4AB6-AB87-ECBDA5580BC3}" srcOrd="0" destOrd="0" presId="urn:microsoft.com/office/officeart/2018/5/layout/CenteredIconLabelDescriptionList"/>
    <dgm:cxn modelId="{464B6D4D-A2B1-4A9B-A27C-FA7EAD9C16EB}" type="presOf" srcId="{AA367D55-7DB7-4308-90A0-A337BA66297C}" destId="{977D7F65-0DEE-448E-8677-8C7E67A27386}" srcOrd="0" destOrd="1" presId="urn:microsoft.com/office/officeart/2018/5/layout/CenteredIconLabelDescriptionList"/>
    <dgm:cxn modelId="{C929615A-6828-43F2-BB84-C4B8D86B1B01}" type="presOf" srcId="{40895A17-F6EA-4681-8399-37B4A2D7A41C}" destId="{DAF3A9F2-638D-4309-9192-C8A592F7B797}" srcOrd="0" destOrd="0" presId="urn:microsoft.com/office/officeart/2018/5/layout/CenteredIconLabelDescriptionList"/>
    <dgm:cxn modelId="{A1D28C7C-F7FF-4C18-B19A-90EA9B0DD094}" type="presOf" srcId="{358D9705-75BF-4B91-B1C4-9D026BB4B8F6}" destId="{BAD8FE09-7876-4320-8956-0D8611FB6D59}" srcOrd="0" destOrd="0" presId="urn:microsoft.com/office/officeart/2018/5/layout/CenteredIconLabelDescriptionList"/>
    <dgm:cxn modelId="{020E1381-CA0F-4037-AAEB-79DAECBAB1AA}" type="presOf" srcId="{3E114D54-F437-4FEF-BC96-0AA0A019AC8F}" destId="{301F6E2A-22E3-4E8A-B212-C02AAB8C7619}" srcOrd="0" destOrd="0" presId="urn:microsoft.com/office/officeart/2018/5/layout/CenteredIconLabelDescriptionList"/>
    <dgm:cxn modelId="{ADB5EF8E-5412-4D9A-8193-157FDF17EE3A}" type="presOf" srcId="{AD9D9D42-02DB-4E48-917D-E4AF3BBF0D1F}" destId="{43AEB33A-798F-4041-917A-19A898265370}" srcOrd="0" destOrd="1" presId="urn:microsoft.com/office/officeart/2018/5/layout/CenteredIconLabelDescriptionList"/>
    <dgm:cxn modelId="{9FCE5DAE-9415-4F02-974D-C273F42CD810}" srcId="{F2837C87-7AE1-48C9-913D-0C3EFA9416C3}" destId="{A90185A4-A45D-4033-BE6E-2FB28BA008F2}" srcOrd="0" destOrd="0" parTransId="{FF2A96A4-5EC6-4C02-A679-8E31777BDA78}" sibTransId="{C98BDDF4-BBA8-4C86-9C8D-8026DD1228A5}"/>
    <dgm:cxn modelId="{7A70FBB0-D9FE-4FC0-BD17-9A509B1187F2}" type="presOf" srcId="{8B63B4BA-1C7C-447F-87F0-95FDF8680017}" destId="{E96A95CB-9816-41E2-82C9-63DC9F5A77F7}" srcOrd="0" destOrd="0" presId="urn:microsoft.com/office/officeart/2018/5/layout/CenteredIconLabelDescriptionList"/>
    <dgm:cxn modelId="{4C31C3BF-BBCD-4182-8C08-D5D461D67A54}" type="presOf" srcId="{19ACFA26-9D40-45C0-AEE9-C3EA526B8EDE}" destId="{E96A95CB-9816-41E2-82C9-63DC9F5A77F7}" srcOrd="0" destOrd="1" presId="urn:microsoft.com/office/officeart/2018/5/layout/CenteredIconLabelDescriptionList"/>
    <dgm:cxn modelId="{BC509CC3-0505-4F18-A409-76D0D7593D74}" type="presOf" srcId="{F2837C87-7AE1-48C9-913D-0C3EFA9416C3}" destId="{E43FA804-755C-4434-816F-AD597F5F38D5}" srcOrd="0" destOrd="0" presId="urn:microsoft.com/office/officeart/2018/5/layout/CenteredIconLabelDescriptionList"/>
    <dgm:cxn modelId="{C481A3C8-B4D9-4D5C-8D57-E39AAE79AC0D}" srcId="{40895A17-F6EA-4681-8399-37B4A2D7A41C}" destId="{8B63B4BA-1C7C-447F-87F0-95FDF8680017}" srcOrd="0" destOrd="0" parTransId="{9C87C5FE-6652-4C12-ADDC-CE83F4216E8B}" sibTransId="{15DEB6CF-4E1A-482A-9CFD-745833E452C1}"/>
    <dgm:cxn modelId="{33958DC9-B48D-471D-BB54-FB908F6A2949}" srcId="{3E114D54-F437-4FEF-BC96-0AA0A019AC8F}" destId="{F2837C87-7AE1-48C9-913D-0C3EFA9416C3}" srcOrd="0" destOrd="0" parTransId="{D5617A5D-E0B7-494C-BDFD-9419D7ACF959}" sibTransId="{6A8C57A7-34FF-41FA-92A4-A11F64297819}"/>
    <dgm:cxn modelId="{E20525D1-2D2B-4B4B-9E9D-D8B105B02117}" type="presOf" srcId="{A90185A4-A45D-4033-BE6E-2FB28BA008F2}" destId="{43AEB33A-798F-4041-917A-19A898265370}" srcOrd="0" destOrd="0" presId="urn:microsoft.com/office/officeart/2018/5/layout/CenteredIconLabelDescriptionList"/>
    <dgm:cxn modelId="{632C6FD2-37AF-4DFB-97C7-6849C6704A26}" type="presOf" srcId="{42ED1E21-38F4-4D35-AB80-7FA80E92E561}" destId="{977D7F65-0DEE-448E-8677-8C7E67A27386}" srcOrd="0" destOrd="0" presId="urn:microsoft.com/office/officeart/2018/5/layout/CenteredIconLabelDescriptionList"/>
    <dgm:cxn modelId="{07C074FF-3C0E-479E-B451-F843BD9619FA}" srcId="{40895A17-F6EA-4681-8399-37B4A2D7A41C}" destId="{19ACFA26-9D40-45C0-AEE9-C3EA526B8EDE}" srcOrd="1" destOrd="0" parTransId="{3C309BC1-D19A-4A1F-B4F2-20E5EC9CC982}" sibTransId="{7A10A631-9ADC-4B6D-A419-BDB01B6C9518}"/>
    <dgm:cxn modelId="{863CB710-4DB6-4FDD-B7BD-77FB75274D0F}" type="presParOf" srcId="{301F6E2A-22E3-4E8A-B212-C02AAB8C7619}" destId="{D23F023D-647B-46D4-91D7-22982872FD82}" srcOrd="0" destOrd="0" presId="urn:microsoft.com/office/officeart/2018/5/layout/CenteredIconLabelDescriptionList"/>
    <dgm:cxn modelId="{3EAAE3CF-ABB5-40EF-B929-B3452E8EACFE}" type="presParOf" srcId="{D23F023D-647B-46D4-91D7-22982872FD82}" destId="{13181473-28AA-41FE-9E89-8AFB51F33FA1}" srcOrd="0" destOrd="0" presId="urn:microsoft.com/office/officeart/2018/5/layout/CenteredIconLabelDescriptionList"/>
    <dgm:cxn modelId="{273107C3-BD0C-4E75-AE02-A9B1357CE77C}" type="presParOf" srcId="{D23F023D-647B-46D4-91D7-22982872FD82}" destId="{1A9E36B2-65EE-4012-AA85-BA77656D3BC0}" srcOrd="1" destOrd="0" presId="urn:microsoft.com/office/officeart/2018/5/layout/CenteredIconLabelDescriptionList"/>
    <dgm:cxn modelId="{32E278B0-8791-40C4-9879-A6D45ABD6C78}" type="presParOf" srcId="{D23F023D-647B-46D4-91D7-22982872FD82}" destId="{E43FA804-755C-4434-816F-AD597F5F38D5}" srcOrd="2" destOrd="0" presId="urn:microsoft.com/office/officeart/2018/5/layout/CenteredIconLabelDescriptionList"/>
    <dgm:cxn modelId="{DC5EF281-DBF8-41F5-8C75-9C14102563C5}" type="presParOf" srcId="{D23F023D-647B-46D4-91D7-22982872FD82}" destId="{968C5874-83F8-40A6-8451-566AEBD8275D}" srcOrd="3" destOrd="0" presId="urn:microsoft.com/office/officeart/2018/5/layout/CenteredIconLabelDescriptionList"/>
    <dgm:cxn modelId="{EC6B0FC6-BC88-4D2C-8CE2-68768C5B2076}" type="presParOf" srcId="{D23F023D-647B-46D4-91D7-22982872FD82}" destId="{43AEB33A-798F-4041-917A-19A898265370}" srcOrd="4" destOrd="0" presId="urn:microsoft.com/office/officeart/2018/5/layout/CenteredIconLabelDescriptionList"/>
    <dgm:cxn modelId="{2EAD876C-ECE6-4B7E-A45B-D1608F37C85A}" type="presParOf" srcId="{301F6E2A-22E3-4E8A-B212-C02AAB8C7619}" destId="{D6F2D7BC-CE93-48A0-887C-691CA9970F2A}" srcOrd="1" destOrd="0" presId="urn:microsoft.com/office/officeart/2018/5/layout/CenteredIconLabelDescriptionList"/>
    <dgm:cxn modelId="{BCE6146D-4912-4831-A0E6-F5143961E4BC}" type="presParOf" srcId="{301F6E2A-22E3-4E8A-B212-C02AAB8C7619}" destId="{84C625B4-15D5-4CF5-860F-ACB81AB08F6E}" srcOrd="2" destOrd="0" presId="urn:microsoft.com/office/officeart/2018/5/layout/CenteredIconLabelDescriptionList"/>
    <dgm:cxn modelId="{E24F465F-BA89-4C41-9A5A-09B72A098791}" type="presParOf" srcId="{84C625B4-15D5-4CF5-860F-ACB81AB08F6E}" destId="{12596935-AA22-4F47-BA4E-600DCC839631}" srcOrd="0" destOrd="0" presId="urn:microsoft.com/office/officeart/2018/5/layout/CenteredIconLabelDescriptionList"/>
    <dgm:cxn modelId="{75A615BC-072B-4E53-9AE3-4F9C0BDEF84D}" type="presParOf" srcId="{84C625B4-15D5-4CF5-860F-ACB81AB08F6E}" destId="{1E849EF3-21B2-4185-BB6E-EAEB527F63F1}" srcOrd="1" destOrd="0" presId="urn:microsoft.com/office/officeart/2018/5/layout/CenteredIconLabelDescriptionList"/>
    <dgm:cxn modelId="{DABE0A47-9BBC-40C6-A890-2D2F9310B0C2}" type="presParOf" srcId="{84C625B4-15D5-4CF5-860F-ACB81AB08F6E}" destId="{DAF3A9F2-638D-4309-9192-C8A592F7B797}" srcOrd="2" destOrd="0" presId="urn:microsoft.com/office/officeart/2018/5/layout/CenteredIconLabelDescriptionList"/>
    <dgm:cxn modelId="{6D8539C4-93C4-4655-9E67-6548C86399B0}" type="presParOf" srcId="{84C625B4-15D5-4CF5-860F-ACB81AB08F6E}" destId="{D0DDEC10-79D9-4ECB-9922-45C0FF6702E7}" srcOrd="3" destOrd="0" presId="urn:microsoft.com/office/officeart/2018/5/layout/CenteredIconLabelDescriptionList"/>
    <dgm:cxn modelId="{288CD055-9C63-4DFA-B5B4-E46F547A66BC}" type="presParOf" srcId="{84C625B4-15D5-4CF5-860F-ACB81AB08F6E}" destId="{E96A95CB-9816-41E2-82C9-63DC9F5A77F7}" srcOrd="4" destOrd="0" presId="urn:microsoft.com/office/officeart/2018/5/layout/CenteredIconLabelDescriptionList"/>
    <dgm:cxn modelId="{00CD8682-E60C-408D-984C-F2D4FB3BA81B}" type="presParOf" srcId="{301F6E2A-22E3-4E8A-B212-C02AAB8C7619}" destId="{03BD3FE0-B869-4C2E-9801-087B22000A1F}" srcOrd="3" destOrd="0" presId="urn:microsoft.com/office/officeart/2018/5/layout/CenteredIconLabelDescriptionList"/>
    <dgm:cxn modelId="{C152160D-6436-419A-8729-5AB2E73AE37A}" type="presParOf" srcId="{301F6E2A-22E3-4E8A-B212-C02AAB8C7619}" destId="{A22FD268-9C43-4FA3-86BB-20DBC98D5017}" srcOrd="4" destOrd="0" presId="urn:microsoft.com/office/officeart/2018/5/layout/CenteredIconLabelDescriptionList"/>
    <dgm:cxn modelId="{59ADF76E-0666-4118-B9D6-24934A53A755}" type="presParOf" srcId="{A22FD268-9C43-4FA3-86BB-20DBC98D5017}" destId="{5DD07AC5-CBC8-4538-BC7F-AB2C7421A52E}" srcOrd="0" destOrd="0" presId="urn:microsoft.com/office/officeart/2018/5/layout/CenteredIconLabelDescriptionList"/>
    <dgm:cxn modelId="{FB80CFEA-869E-40C1-BA47-7021FB59E004}" type="presParOf" srcId="{A22FD268-9C43-4FA3-86BB-20DBC98D5017}" destId="{2A6B368F-6978-4ABA-8E92-178E62FE0C1B}" srcOrd="1" destOrd="0" presId="urn:microsoft.com/office/officeart/2018/5/layout/CenteredIconLabelDescriptionList"/>
    <dgm:cxn modelId="{A6722AB9-B5C3-45AB-B02D-6AB7F4CE62C2}" type="presParOf" srcId="{A22FD268-9C43-4FA3-86BB-20DBC98D5017}" destId="{BAD8FE09-7876-4320-8956-0D8611FB6D59}" srcOrd="2" destOrd="0" presId="urn:microsoft.com/office/officeart/2018/5/layout/CenteredIconLabelDescriptionList"/>
    <dgm:cxn modelId="{A13BE76A-B5F7-4E46-B090-BE4307195012}" type="presParOf" srcId="{A22FD268-9C43-4FA3-86BB-20DBC98D5017}" destId="{2540ACCC-DCA0-40F3-9586-CA3A1C6C9627}" srcOrd="3" destOrd="0" presId="urn:microsoft.com/office/officeart/2018/5/layout/CenteredIconLabelDescriptionList"/>
    <dgm:cxn modelId="{BCA6066C-6EF2-4008-B8D4-238C3B2FDFEF}" type="presParOf" srcId="{A22FD268-9C43-4FA3-86BB-20DBC98D5017}" destId="{166404F0-825D-4AB6-AB87-ECBDA5580BC3}" srcOrd="4" destOrd="0" presId="urn:microsoft.com/office/officeart/2018/5/layout/CenteredIconLabelDescriptionList"/>
    <dgm:cxn modelId="{68B200D4-61F6-4576-98E0-86F40E4E8BCF}" type="presParOf" srcId="{301F6E2A-22E3-4E8A-B212-C02AAB8C7619}" destId="{E45B885B-DDC1-4FEC-A217-4E755A58E1B4}" srcOrd="5" destOrd="0" presId="urn:microsoft.com/office/officeart/2018/5/layout/CenteredIconLabelDescriptionList"/>
    <dgm:cxn modelId="{893B2022-156E-4C98-958D-01F67FEEE6C9}" type="presParOf" srcId="{301F6E2A-22E3-4E8A-B212-C02AAB8C7619}" destId="{EBEE1788-BC7F-4E87-901F-C3E89F8DE1BF}" srcOrd="6" destOrd="0" presId="urn:microsoft.com/office/officeart/2018/5/layout/CenteredIconLabelDescriptionList"/>
    <dgm:cxn modelId="{373B8A2E-B85F-455D-B1B5-FEF4DD96ECDE}" type="presParOf" srcId="{EBEE1788-BC7F-4E87-901F-C3E89F8DE1BF}" destId="{A1F90F49-F224-4687-8D2B-94328AE85C13}" srcOrd="0" destOrd="0" presId="urn:microsoft.com/office/officeart/2018/5/layout/CenteredIconLabelDescriptionList"/>
    <dgm:cxn modelId="{474A21EA-0F21-4BC0-8FC2-088556861188}" type="presParOf" srcId="{EBEE1788-BC7F-4E87-901F-C3E89F8DE1BF}" destId="{8EBEFD50-1357-4E8D-8D9B-324F4A60A4EA}" srcOrd="1" destOrd="0" presId="urn:microsoft.com/office/officeart/2018/5/layout/CenteredIconLabelDescriptionList"/>
    <dgm:cxn modelId="{9802D34B-C623-4DDB-B4EC-28A22B1FF803}" type="presParOf" srcId="{EBEE1788-BC7F-4E87-901F-C3E89F8DE1BF}" destId="{727BD997-DC92-4EC5-94D2-A97C82629DD1}" srcOrd="2" destOrd="0" presId="urn:microsoft.com/office/officeart/2018/5/layout/CenteredIconLabelDescriptionList"/>
    <dgm:cxn modelId="{9E40BA5F-0355-4ECD-B159-E1A389E15B58}" type="presParOf" srcId="{EBEE1788-BC7F-4E87-901F-C3E89F8DE1BF}" destId="{BC2D1B68-9AD5-4C3D-B489-993E50D910DB}" srcOrd="3" destOrd="0" presId="urn:microsoft.com/office/officeart/2018/5/layout/CenteredIconLabelDescriptionList"/>
    <dgm:cxn modelId="{535EA38A-0F53-4E28-8974-A68C3D4FDB97}" type="presParOf" srcId="{EBEE1788-BC7F-4E87-901F-C3E89F8DE1BF}" destId="{977D7F65-0DEE-448E-8677-8C7E67A27386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703BF57-66DE-48D9-8E89-994D3FB18B63}" type="doc">
      <dgm:prSet loTypeId="urn:microsoft.com/office/officeart/2005/8/layout/hProcess4" loCatId="process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FCCD6E6B-D040-4324-8532-73DC2FD6AC7E}">
      <dgm:prSet phldrT="[Text]"/>
      <dgm:spPr/>
      <dgm:t>
        <a:bodyPr/>
        <a:lstStyle/>
        <a:p>
          <a:r>
            <a:rPr lang="en-US" dirty="0"/>
            <a:t>Build a Safety Net</a:t>
          </a:r>
        </a:p>
      </dgm:t>
    </dgm:pt>
    <dgm:pt modelId="{8E1D04D3-13AF-4A03-9A1F-37D9E4C18016}" type="parTrans" cxnId="{DF90670A-8106-49A3-8D6E-A463CB4638E8}">
      <dgm:prSet/>
      <dgm:spPr/>
      <dgm:t>
        <a:bodyPr/>
        <a:lstStyle/>
        <a:p>
          <a:endParaRPr lang="en-US"/>
        </a:p>
      </dgm:t>
    </dgm:pt>
    <dgm:pt modelId="{995B4BE1-E2E6-4E87-9B22-85C4FC6E810A}" type="sibTrans" cxnId="{DF90670A-8106-49A3-8D6E-A463CB4638E8}">
      <dgm:prSet/>
      <dgm:spPr/>
      <dgm:t>
        <a:bodyPr/>
        <a:lstStyle/>
        <a:p>
          <a:endParaRPr lang="en-US"/>
        </a:p>
      </dgm:t>
    </dgm:pt>
    <dgm:pt modelId="{9CAFDAD1-63BD-4CB9-A253-DB4295DFB910}">
      <dgm:prSet phldrT="[Text]"/>
      <dgm:spPr/>
      <dgm:t>
        <a:bodyPr/>
        <a:lstStyle/>
        <a:p>
          <a:r>
            <a:rPr lang="en-US" dirty="0"/>
            <a:t>Improve Testability</a:t>
          </a:r>
        </a:p>
      </dgm:t>
    </dgm:pt>
    <dgm:pt modelId="{1C66D4BD-D980-4444-8BC5-B55D7BC288F8}" type="parTrans" cxnId="{CAE07C08-E60F-4769-B4CA-3A65B5CD9AEE}">
      <dgm:prSet/>
      <dgm:spPr/>
      <dgm:t>
        <a:bodyPr/>
        <a:lstStyle/>
        <a:p>
          <a:endParaRPr lang="en-US"/>
        </a:p>
      </dgm:t>
    </dgm:pt>
    <dgm:pt modelId="{9E2BB3DA-D851-47AA-9952-CE55E9F4B17A}" type="sibTrans" cxnId="{CAE07C08-E60F-4769-B4CA-3A65B5CD9AEE}">
      <dgm:prSet/>
      <dgm:spPr/>
      <dgm:t>
        <a:bodyPr/>
        <a:lstStyle/>
        <a:p>
          <a:endParaRPr lang="en-US"/>
        </a:p>
      </dgm:t>
    </dgm:pt>
    <dgm:pt modelId="{A4C91E0B-CCA0-4C04-806A-2A7222B3C004}">
      <dgm:prSet phldrT="[Text]"/>
      <dgm:spPr/>
      <dgm:t>
        <a:bodyPr/>
        <a:lstStyle/>
        <a:p>
          <a:r>
            <a:rPr lang="en-US" dirty="0"/>
            <a:t>Improve your Tests</a:t>
          </a:r>
        </a:p>
      </dgm:t>
    </dgm:pt>
    <dgm:pt modelId="{B7D145C2-52D5-4B50-8C4A-3938458712B6}" type="parTrans" cxnId="{BDF52EED-609B-4DD7-BA03-20A20AA3884E}">
      <dgm:prSet/>
      <dgm:spPr/>
      <dgm:t>
        <a:bodyPr/>
        <a:lstStyle/>
        <a:p>
          <a:endParaRPr lang="en-US"/>
        </a:p>
      </dgm:t>
    </dgm:pt>
    <dgm:pt modelId="{DDE321A7-A774-4DFB-BBB9-2667E56ECDFF}" type="sibTrans" cxnId="{BDF52EED-609B-4DD7-BA03-20A20AA3884E}">
      <dgm:prSet/>
      <dgm:spPr/>
      <dgm:t>
        <a:bodyPr/>
        <a:lstStyle/>
        <a:p>
          <a:endParaRPr lang="en-US"/>
        </a:p>
      </dgm:t>
    </dgm:pt>
    <dgm:pt modelId="{35A5B46F-5035-418A-B7FD-72CD2EB9D36D}">
      <dgm:prSet phldrT="[Text]"/>
      <dgm:spPr/>
      <dgm:t>
        <a:bodyPr/>
        <a:lstStyle/>
        <a:p>
          <a:r>
            <a:rPr lang="en-US" dirty="0"/>
            <a:t>Refactor the Code</a:t>
          </a:r>
        </a:p>
      </dgm:t>
    </dgm:pt>
    <dgm:pt modelId="{EFF72294-4D4D-408F-98E0-80B428FB38C1}" type="parTrans" cxnId="{75BD3FA2-8C08-4BFD-BF70-527B2835C9EC}">
      <dgm:prSet/>
      <dgm:spPr/>
      <dgm:t>
        <a:bodyPr/>
        <a:lstStyle/>
        <a:p>
          <a:endParaRPr lang="en-US"/>
        </a:p>
      </dgm:t>
    </dgm:pt>
    <dgm:pt modelId="{4CF0B7B3-9528-47FB-A2F3-90FB2B547B9A}" type="sibTrans" cxnId="{75BD3FA2-8C08-4BFD-BF70-527B2835C9EC}">
      <dgm:prSet/>
      <dgm:spPr/>
      <dgm:t>
        <a:bodyPr/>
        <a:lstStyle/>
        <a:p>
          <a:endParaRPr lang="en-US"/>
        </a:p>
      </dgm:t>
    </dgm:pt>
    <dgm:pt modelId="{6C657D9E-4B86-492C-8BDA-E25623A95F57}">
      <dgm:prSet phldrT="[Text]"/>
      <dgm:spPr/>
      <dgm:t>
        <a:bodyPr/>
        <a:lstStyle/>
        <a:p>
          <a:r>
            <a:rPr lang="en-US" dirty="0"/>
            <a:t>Expand Your Tests</a:t>
          </a:r>
        </a:p>
      </dgm:t>
    </dgm:pt>
    <dgm:pt modelId="{B0B7CAD0-CF2E-46E5-BBF8-6AD29432582E}" type="parTrans" cxnId="{B82FE238-D7E6-4FB1-A835-51E7D6B22122}">
      <dgm:prSet/>
      <dgm:spPr/>
      <dgm:t>
        <a:bodyPr/>
        <a:lstStyle/>
        <a:p>
          <a:endParaRPr lang="en-US"/>
        </a:p>
      </dgm:t>
    </dgm:pt>
    <dgm:pt modelId="{56CF194B-72B0-4E1A-866F-8CFA38C3652A}" type="sibTrans" cxnId="{B82FE238-D7E6-4FB1-A835-51E7D6B22122}">
      <dgm:prSet/>
      <dgm:spPr/>
      <dgm:t>
        <a:bodyPr/>
        <a:lstStyle/>
        <a:p>
          <a:endParaRPr lang="en-US"/>
        </a:p>
      </dgm:t>
    </dgm:pt>
    <dgm:pt modelId="{179D53D5-1337-46B3-97AF-7FFD902ED085}">
      <dgm:prSet phldrT="[Text]"/>
      <dgm:spPr/>
      <dgm:t>
        <a:bodyPr/>
        <a:lstStyle/>
        <a:p>
          <a:r>
            <a:rPr lang="en-US" dirty="0"/>
            <a:t>Snapper</a:t>
          </a:r>
        </a:p>
      </dgm:t>
    </dgm:pt>
    <dgm:pt modelId="{D20F6F2F-2E60-48CA-8E3B-DCA3ABD1BC0A}" type="parTrans" cxnId="{914FB3A9-0BD8-4C31-9AFE-6E32F59C7BFE}">
      <dgm:prSet/>
      <dgm:spPr/>
      <dgm:t>
        <a:bodyPr/>
        <a:lstStyle/>
        <a:p>
          <a:endParaRPr lang="en-US"/>
        </a:p>
      </dgm:t>
    </dgm:pt>
    <dgm:pt modelId="{6EC595C8-C847-4E89-929A-B45ED17DB01B}" type="sibTrans" cxnId="{914FB3A9-0BD8-4C31-9AFE-6E32F59C7BFE}">
      <dgm:prSet/>
      <dgm:spPr/>
      <dgm:t>
        <a:bodyPr/>
        <a:lstStyle/>
        <a:p>
          <a:endParaRPr lang="en-US"/>
        </a:p>
      </dgm:t>
    </dgm:pt>
    <dgm:pt modelId="{CB3B27FD-14AE-4C15-9AC5-871B9809ED99}">
      <dgm:prSet phldrT="[Text]"/>
      <dgm:spPr/>
      <dgm:t>
        <a:bodyPr/>
        <a:lstStyle/>
        <a:p>
          <a:r>
            <a:rPr lang="en-US" dirty="0" err="1"/>
            <a:t>AutoFac</a:t>
          </a:r>
          <a:endParaRPr lang="en-US" dirty="0"/>
        </a:p>
      </dgm:t>
    </dgm:pt>
    <dgm:pt modelId="{B9B5373E-4E93-4657-ADBE-4D9BB8738E7C}" type="parTrans" cxnId="{0BD26DE5-5F1A-40A0-8013-383C72703A4C}">
      <dgm:prSet/>
      <dgm:spPr/>
      <dgm:t>
        <a:bodyPr/>
        <a:lstStyle/>
        <a:p>
          <a:endParaRPr lang="en-US"/>
        </a:p>
      </dgm:t>
    </dgm:pt>
    <dgm:pt modelId="{C79C5300-7E87-4389-BFAB-1148DEAD295E}" type="sibTrans" cxnId="{0BD26DE5-5F1A-40A0-8013-383C72703A4C}">
      <dgm:prSet/>
      <dgm:spPr/>
      <dgm:t>
        <a:bodyPr/>
        <a:lstStyle/>
        <a:p>
          <a:endParaRPr lang="en-US"/>
        </a:p>
      </dgm:t>
    </dgm:pt>
    <dgm:pt modelId="{53469AE1-DB21-4ABC-80EB-801C9151B4D0}">
      <dgm:prSet phldrT="[Text]"/>
      <dgm:spPr/>
      <dgm:t>
        <a:bodyPr/>
        <a:lstStyle/>
        <a:p>
          <a:r>
            <a:rPr lang="en-US" dirty="0"/>
            <a:t>Shouldly</a:t>
          </a:r>
        </a:p>
      </dgm:t>
    </dgm:pt>
    <dgm:pt modelId="{27C81D34-F048-4FEF-A280-83831C0F7056}" type="parTrans" cxnId="{4B3B7F80-8270-4591-82CE-0C564B869512}">
      <dgm:prSet/>
      <dgm:spPr/>
      <dgm:t>
        <a:bodyPr/>
        <a:lstStyle/>
        <a:p>
          <a:endParaRPr lang="en-US"/>
        </a:p>
      </dgm:t>
    </dgm:pt>
    <dgm:pt modelId="{52964674-AA15-4142-A58E-15F0095AF35F}" type="sibTrans" cxnId="{4B3B7F80-8270-4591-82CE-0C564B869512}">
      <dgm:prSet/>
      <dgm:spPr/>
      <dgm:t>
        <a:bodyPr/>
        <a:lstStyle/>
        <a:p>
          <a:endParaRPr lang="en-US"/>
        </a:p>
      </dgm:t>
    </dgm:pt>
    <dgm:pt modelId="{19064E1F-1B1F-4633-9972-30BAAD2FAE1A}">
      <dgm:prSet phldrT="[Text]"/>
      <dgm:spPr/>
      <dgm:t>
        <a:bodyPr/>
        <a:lstStyle/>
        <a:p>
          <a:r>
            <a:rPr lang="en-US" dirty="0"/>
            <a:t>Scientist .NET</a:t>
          </a:r>
        </a:p>
      </dgm:t>
    </dgm:pt>
    <dgm:pt modelId="{93A0390A-FF8E-4D90-8D7D-F629914E692E}" type="parTrans" cxnId="{DEE7B8D8-1B34-4E80-AA74-704596962543}">
      <dgm:prSet/>
      <dgm:spPr/>
      <dgm:t>
        <a:bodyPr/>
        <a:lstStyle/>
        <a:p>
          <a:endParaRPr lang="en-US"/>
        </a:p>
      </dgm:t>
    </dgm:pt>
    <dgm:pt modelId="{B60FA5F2-A5DC-4DEB-920E-463D290E4290}" type="sibTrans" cxnId="{DEE7B8D8-1B34-4E80-AA74-704596962543}">
      <dgm:prSet/>
      <dgm:spPr/>
      <dgm:t>
        <a:bodyPr/>
        <a:lstStyle/>
        <a:p>
          <a:endParaRPr lang="en-US"/>
        </a:p>
      </dgm:t>
    </dgm:pt>
    <dgm:pt modelId="{D85A1BF1-3368-4472-ADC2-5FF05557259B}">
      <dgm:prSet phldrT="[Text]"/>
      <dgm:spPr/>
      <dgm:t>
        <a:bodyPr/>
        <a:lstStyle/>
        <a:p>
          <a:r>
            <a:rPr lang="en-US" dirty="0" err="1"/>
            <a:t>FeatureToggle</a:t>
          </a:r>
          <a:endParaRPr lang="en-US" dirty="0"/>
        </a:p>
      </dgm:t>
    </dgm:pt>
    <dgm:pt modelId="{F5EB03DB-BB0C-4D83-9C0B-9D92500C1F3B}" type="parTrans" cxnId="{92558FFB-D8EA-447B-BAAD-E303DCB1A9FE}">
      <dgm:prSet/>
      <dgm:spPr/>
      <dgm:t>
        <a:bodyPr/>
        <a:lstStyle/>
        <a:p>
          <a:endParaRPr lang="en-US"/>
        </a:p>
      </dgm:t>
    </dgm:pt>
    <dgm:pt modelId="{EE0FADD6-D72B-423D-8AB4-BEC6536F0698}" type="sibTrans" cxnId="{92558FFB-D8EA-447B-BAAD-E303DCB1A9FE}">
      <dgm:prSet/>
      <dgm:spPr/>
      <dgm:t>
        <a:bodyPr/>
        <a:lstStyle/>
        <a:p>
          <a:endParaRPr lang="en-US"/>
        </a:p>
      </dgm:t>
    </dgm:pt>
    <dgm:pt modelId="{5EF5A4FA-B9D4-4674-8A2A-595C787CDBD5}">
      <dgm:prSet phldrT="[Text]"/>
      <dgm:spPr/>
      <dgm:t>
        <a:bodyPr/>
        <a:lstStyle/>
        <a:p>
          <a:r>
            <a:rPr lang="en-US" dirty="0" err="1"/>
            <a:t>SpecFlow</a:t>
          </a:r>
          <a:endParaRPr lang="en-US" dirty="0"/>
        </a:p>
      </dgm:t>
    </dgm:pt>
    <dgm:pt modelId="{592F2CE5-D755-42F2-AA18-41F2110FB295}" type="parTrans" cxnId="{0E25A10A-813F-4DDB-BFEA-4018000DCB5C}">
      <dgm:prSet/>
      <dgm:spPr/>
      <dgm:t>
        <a:bodyPr/>
        <a:lstStyle/>
        <a:p>
          <a:endParaRPr lang="en-US"/>
        </a:p>
      </dgm:t>
    </dgm:pt>
    <dgm:pt modelId="{94BFBCA1-E30E-4323-9191-D51D193D4F4D}" type="sibTrans" cxnId="{0E25A10A-813F-4DDB-BFEA-4018000DCB5C}">
      <dgm:prSet/>
      <dgm:spPr/>
      <dgm:t>
        <a:bodyPr/>
        <a:lstStyle/>
        <a:p>
          <a:endParaRPr lang="en-US"/>
        </a:p>
      </dgm:t>
    </dgm:pt>
    <dgm:pt modelId="{D6171271-AA3A-4163-9799-E2A71497A9BE}">
      <dgm:prSet phldrT="[Text]"/>
      <dgm:spPr/>
      <dgm:t>
        <a:bodyPr/>
        <a:lstStyle/>
        <a:p>
          <a:r>
            <a:rPr lang="en-US" dirty="0" err="1"/>
            <a:t>AutoFixture</a:t>
          </a:r>
          <a:endParaRPr lang="en-US" dirty="0"/>
        </a:p>
      </dgm:t>
    </dgm:pt>
    <dgm:pt modelId="{A6119DD1-3FE8-4E52-9123-B3B261ECA16F}" type="parTrans" cxnId="{8C6324AA-B5E9-4F0B-9CA4-0F039E7B12FE}">
      <dgm:prSet/>
      <dgm:spPr/>
      <dgm:t>
        <a:bodyPr/>
        <a:lstStyle/>
        <a:p>
          <a:endParaRPr lang="en-US"/>
        </a:p>
      </dgm:t>
    </dgm:pt>
    <dgm:pt modelId="{B32CCCB3-B9AF-4132-BBF1-1F3F4C92A5CB}" type="sibTrans" cxnId="{8C6324AA-B5E9-4F0B-9CA4-0F039E7B12FE}">
      <dgm:prSet/>
      <dgm:spPr/>
      <dgm:t>
        <a:bodyPr/>
        <a:lstStyle/>
        <a:p>
          <a:endParaRPr lang="en-US"/>
        </a:p>
      </dgm:t>
    </dgm:pt>
    <dgm:pt modelId="{4569B0B0-11D8-4875-9AAF-3CF163DCE3F2}">
      <dgm:prSet phldrT="[Text]"/>
      <dgm:spPr/>
      <dgm:t>
        <a:bodyPr/>
        <a:lstStyle/>
        <a:p>
          <a:r>
            <a:rPr lang="en-US" dirty="0"/>
            <a:t>Bogus</a:t>
          </a:r>
        </a:p>
      </dgm:t>
    </dgm:pt>
    <dgm:pt modelId="{F5B25C7D-9094-4211-9CB3-4D49893F25D2}" type="parTrans" cxnId="{BEAE9254-C12C-4B02-8A14-E4EA3C4CDF9E}">
      <dgm:prSet/>
      <dgm:spPr/>
      <dgm:t>
        <a:bodyPr/>
        <a:lstStyle/>
        <a:p>
          <a:endParaRPr lang="en-US"/>
        </a:p>
      </dgm:t>
    </dgm:pt>
    <dgm:pt modelId="{18887F4E-63AB-45F9-AED3-DAC71F7A1D9F}" type="sibTrans" cxnId="{BEAE9254-C12C-4B02-8A14-E4EA3C4CDF9E}">
      <dgm:prSet/>
      <dgm:spPr/>
      <dgm:t>
        <a:bodyPr/>
        <a:lstStyle/>
        <a:p>
          <a:endParaRPr lang="en-US"/>
        </a:p>
      </dgm:t>
    </dgm:pt>
    <dgm:pt modelId="{0AD8F25B-93E5-4881-8393-7F90311D8AEA}">
      <dgm:prSet phldrT="[Text]"/>
      <dgm:spPr/>
      <dgm:t>
        <a:bodyPr/>
        <a:lstStyle/>
        <a:p>
          <a:r>
            <a:rPr lang="en-US" dirty="0" err="1"/>
            <a:t>Moq</a:t>
          </a:r>
          <a:endParaRPr lang="en-US" dirty="0"/>
        </a:p>
      </dgm:t>
    </dgm:pt>
    <dgm:pt modelId="{A3EC4110-2D18-4B91-9115-02A620217193}" type="parTrans" cxnId="{6E2B2AB1-47F2-4C9E-AA41-3247C1AEA2E0}">
      <dgm:prSet/>
      <dgm:spPr/>
      <dgm:t>
        <a:bodyPr/>
        <a:lstStyle/>
        <a:p>
          <a:endParaRPr lang="en-US"/>
        </a:p>
      </dgm:t>
    </dgm:pt>
    <dgm:pt modelId="{5156B394-BC76-4BDC-AF1B-08B3B11241D1}" type="sibTrans" cxnId="{6E2B2AB1-47F2-4C9E-AA41-3247C1AEA2E0}">
      <dgm:prSet/>
      <dgm:spPr/>
      <dgm:t>
        <a:bodyPr/>
        <a:lstStyle/>
        <a:p>
          <a:endParaRPr lang="en-US"/>
        </a:p>
      </dgm:t>
    </dgm:pt>
    <dgm:pt modelId="{424A39A5-FDEA-4876-A9D0-C99604428424}">
      <dgm:prSet phldrT="[Text]"/>
      <dgm:spPr/>
      <dgm:t>
        <a:bodyPr/>
        <a:lstStyle/>
        <a:p>
          <a:r>
            <a:rPr lang="en-US" dirty="0"/>
            <a:t>Parameterized Tests</a:t>
          </a:r>
        </a:p>
      </dgm:t>
    </dgm:pt>
    <dgm:pt modelId="{BE6B8838-0F42-4016-846C-CA5C353D6AFC}" type="parTrans" cxnId="{3E8CA26E-69DE-473B-9FD2-7A519FEC0080}">
      <dgm:prSet/>
      <dgm:spPr/>
      <dgm:t>
        <a:bodyPr/>
        <a:lstStyle/>
        <a:p>
          <a:endParaRPr lang="en-US"/>
        </a:p>
      </dgm:t>
    </dgm:pt>
    <dgm:pt modelId="{628952ED-A6B2-4A3F-9E30-5CD3534B452A}" type="sibTrans" cxnId="{3E8CA26E-69DE-473B-9FD2-7A519FEC0080}">
      <dgm:prSet/>
      <dgm:spPr/>
      <dgm:t>
        <a:bodyPr/>
        <a:lstStyle/>
        <a:p>
          <a:endParaRPr lang="en-US"/>
        </a:p>
      </dgm:t>
    </dgm:pt>
    <dgm:pt modelId="{A0ADBA97-6668-4B01-BCC7-CA0D5ADDF1D8}">
      <dgm:prSet phldrT="[Text]"/>
      <dgm:spPr/>
      <dgm:t>
        <a:bodyPr/>
        <a:lstStyle/>
        <a:p>
          <a:r>
            <a:rPr lang="en-US" dirty="0"/>
            <a:t>Selenium</a:t>
          </a:r>
        </a:p>
      </dgm:t>
    </dgm:pt>
    <dgm:pt modelId="{8F630CE5-1F72-4834-85FD-5F74CB330AB8}" type="parTrans" cxnId="{B4F7DC99-9BD6-4590-955C-37D6B591ECF8}">
      <dgm:prSet/>
      <dgm:spPr/>
      <dgm:t>
        <a:bodyPr/>
        <a:lstStyle/>
        <a:p>
          <a:endParaRPr lang="en-US"/>
        </a:p>
      </dgm:t>
    </dgm:pt>
    <dgm:pt modelId="{3E5AF4C3-CA8B-4811-9065-902393F76858}" type="sibTrans" cxnId="{B4F7DC99-9BD6-4590-955C-37D6B591ECF8}">
      <dgm:prSet/>
      <dgm:spPr/>
      <dgm:t>
        <a:bodyPr/>
        <a:lstStyle/>
        <a:p>
          <a:endParaRPr lang="en-US"/>
        </a:p>
      </dgm:t>
    </dgm:pt>
    <dgm:pt modelId="{4DED1567-7B03-420A-AAB1-3CC489A6DBA6}">
      <dgm:prSet phldrT="[Text]"/>
      <dgm:spPr/>
      <dgm:t>
        <a:bodyPr/>
        <a:lstStyle/>
        <a:p>
          <a:r>
            <a:rPr lang="en-US" dirty="0"/>
            <a:t>Coded UI</a:t>
          </a:r>
        </a:p>
      </dgm:t>
    </dgm:pt>
    <dgm:pt modelId="{5F1C7CB0-A7E7-43F6-B842-2D097F9C148D}" type="parTrans" cxnId="{FD93DD6E-278C-4FB3-83C7-8BF62B8C956B}">
      <dgm:prSet/>
      <dgm:spPr/>
      <dgm:t>
        <a:bodyPr/>
        <a:lstStyle/>
        <a:p>
          <a:endParaRPr lang="en-US"/>
        </a:p>
      </dgm:t>
    </dgm:pt>
    <dgm:pt modelId="{FA23B809-B16E-43E5-9F6B-01B5EAEE88EA}" type="sibTrans" cxnId="{FD93DD6E-278C-4FB3-83C7-8BF62B8C956B}">
      <dgm:prSet/>
      <dgm:spPr/>
      <dgm:t>
        <a:bodyPr/>
        <a:lstStyle/>
        <a:p>
          <a:endParaRPr lang="en-US"/>
        </a:p>
      </dgm:t>
    </dgm:pt>
    <dgm:pt modelId="{C9AB6A40-F8FD-4960-BBF7-AC43C9AC850B}">
      <dgm:prSet phldrT="[Text]"/>
      <dgm:spPr/>
      <dgm:t>
        <a:bodyPr/>
        <a:lstStyle/>
        <a:p>
          <a:r>
            <a:rPr lang="en-US" dirty="0"/>
            <a:t>Fiddler</a:t>
          </a:r>
        </a:p>
      </dgm:t>
    </dgm:pt>
    <dgm:pt modelId="{E0BC29D4-1806-4E07-B13D-1C82164A0B9C}" type="parTrans" cxnId="{6386BB3E-7882-44E4-82E8-4F9545E02ABC}">
      <dgm:prSet/>
      <dgm:spPr/>
      <dgm:t>
        <a:bodyPr/>
        <a:lstStyle/>
        <a:p>
          <a:endParaRPr lang="en-US"/>
        </a:p>
      </dgm:t>
    </dgm:pt>
    <dgm:pt modelId="{2B593B0D-9D4D-45B7-9BFC-9E0146A694C5}" type="sibTrans" cxnId="{6386BB3E-7882-44E4-82E8-4F9545E02ABC}">
      <dgm:prSet/>
      <dgm:spPr/>
      <dgm:t>
        <a:bodyPr/>
        <a:lstStyle/>
        <a:p>
          <a:endParaRPr lang="en-US"/>
        </a:p>
      </dgm:t>
    </dgm:pt>
    <dgm:pt modelId="{4B012CFA-4CFB-41DE-BB54-787CB12A6323}">
      <dgm:prSet phldrT="[Text]"/>
      <dgm:spPr/>
      <dgm:t>
        <a:bodyPr/>
        <a:lstStyle/>
        <a:p>
          <a:r>
            <a:rPr lang="en-US" dirty="0"/>
            <a:t>SonarQube</a:t>
          </a:r>
        </a:p>
      </dgm:t>
    </dgm:pt>
    <dgm:pt modelId="{37E687FD-E40B-41C8-993C-9E37091ECF9A}" type="parTrans" cxnId="{E839CDF4-AEFF-4698-8E7D-B4D197C77147}">
      <dgm:prSet/>
      <dgm:spPr/>
      <dgm:t>
        <a:bodyPr/>
        <a:lstStyle/>
        <a:p>
          <a:endParaRPr lang="en-US"/>
        </a:p>
      </dgm:t>
    </dgm:pt>
    <dgm:pt modelId="{CB845643-ECCC-403A-BBDE-5733DDF29AB6}" type="sibTrans" cxnId="{E839CDF4-AEFF-4698-8E7D-B4D197C77147}">
      <dgm:prSet/>
      <dgm:spPr/>
      <dgm:t>
        <a:bodyPr/>
        <a:lstStyle/>
        <a:p>
          <a:endParaRPr lang="en-US"/>
        </a:p>
      </dgm:t>
    </dgm:pt>
    <dgm:pt modelId="{41F64203-ED73-44A9-8351-1346DA714AD4}">
      <dgm:prSet phldrT="[Text]"/>
      <dgm:spPr/>
      <dgm:t>
        <a:bodyPr/>
        <a:lstStyle/>
        <a:p>
          <a:r>
            <a:rPr lang="en-US" dirty="0"/>
            <a:t>In Memory EF</a:t>
          </a:r>
        </a:p>
      </dgm:t>
    </dgm:pt>
    <dgm:pt modelId="{70AEC05F-3915-466F-8E74-A7ACB3A2345B}" type="parTrans" cxnId="{F17D63B1-E73A-45ED-9529-0D7B0CD99EFC}">
      <dgm:prSet/>
      <dgm:spPr/>
      <dgm:t>
        <a:bodyPr/>
        <a:lstStyle/>
        <a:p>
          <a:endParaRPr lang="en-US"/>
        </a:p>
      </dgm:t>
    </dgm:pt>
    <dgm:pt modelId="{510B561F-F07D-4DDF-9942-176418F3FE82}" type="sibTrans" cxnId="{F17D63B1-E73A-45ED-9529-0D7B0CD99EFC}">
      <dgm:prSet/>
      <dgm:spPr/>
      <dgm:t>
        <a:bodyPr/>
        <a:lstStyle/>
        <a:p>
          <a:endParaRPr lang="en-US"/>
        </a:p>
      </dgm:t>
    </dgm:pt>
    <dgm:pt modelId="{F82ED38E-6594-4EB3-B8B3-1685CA5C5791}">
      <dgm:prSet phldrT="[Text]"/>
      <dgm:spPr/>
      <dgm:t>
        <a:bodyPr/>
        <a:lstStyle/>
        <a:p>
          <a:r>
            <a:rPr lang="en-US" dirty="0"/>
            <a:t>Refactor Tests</a:t>
          </a:r>
        </a:p>
      </dgm:t>
    </dgm:pt>
    <dgm:pt modelId="{F4E4AFD8-FA67-4777-B8F1-3BC338679298}" type="parTrans" cxnId="{3A2F481D-F34D-440B-80EF-37D23E482DFA}">
      <dgm:prSet/>
      <dgm:spPr/>
      <dgm:t>
        <a:bodyPr/>
        <a:lstStyle/>
        <a:p>
          <a:endParaRPr lang="en-US"/>
        </a:p>
      </dgm:t>
    </dgm:pt>
    <dgm:pt modelId="{0CF5618F-1D73-4EE8-8EB4-27C12ECBC2DC}" type="sibTrans" cxnId="{3A2F481D-F34D-440B-80EF-37D23E482DFA}">
      <dgm:prSet/>
      <dgm:spPr/>
      <dgm:t>
        <a:bodyPr/>
        <a:lstStyle/>
        <a:p>
          <a:endParaRPr lang="en-US"/>
        </a:p>
      </dgm:t>
    </dgm:pt>
    <dgm:pt modelId="{69ADBF78-FBE2-45AE-BC3D-18CD65777B5F}" type="pres">
      <dgm:prSet presAssocID="{F703BF57-66DE-48D9-8E89-994D3FB18B63}" presName="Name0" presStyleCnt="0">
        <dgm:presLayoutVars>
          <dgm:dir/>
          <dgm:animLvl val="lvl"/>
          <dgm:resizeHandles val="exact"/>
        </dgm:presLayoutVars>
      </dgm:prSet>
      <dgm:spPr/>
    </dgm:pt>
    <dgm:pt modelId="{673BD3DE-05FF-47A2-9A88-9EE2977AFBB1}" type="pres">
      <dgm:prSet presAssocID="{F703BF57-66DE-48D9-8E89-994D3FB18B63}" presName="tSp" presStyleCnt="0"/>
      <dgm:spPr/>
    </dgm:pt>
    <dgm:pt modelId="{2E216AD5-C57D-4188-8A39-452CF7C1AF19}" type="pres">
      <dgm:prSet presAssocID="{F703BF57-66DE-48D9-8E89-994D3FB18B63}" presName="bSp" presStyleCnt="0"/>
      <dgm:spPr/>
    </dgm:pt>
    <dgm:pt modelId="{FD63BDEA-B08D-4C20-8CE8-2005BAF76507}" type="pres">
      <dgm:prSet presAssocID="{F703BF57-66DE-48D9-8E89-994D3FB18B63}" presName="process" presStyleCnt="0"/>
      <dgm:spPr/>
    </dgm:pt>
    <dgm:pt modelId="{7ADDFDF1-C348-47C4-BBB1-0CEE38A1177C}" type="pres">
      <dgm:prSet presAssocID="{FCCD6E6B-D040-4324-8532-73DC2FD6AC7E}" presName="composite1" presStyleCnt="0"/>
      <dgm:spPr/>
    </dgm:pt>
    <dgm:pt modelId="{14105E29-4C17-4ADA-AAFA-145835CE2946}" type="pres">
      <dgm:prSet presAssocID="{FCCD6E6B-D040-4324-8532-73DC2FD6AC7E}" presName="dummyNode1" presStyleLbl="node1" presStyleIdx="0" presStyleCnt="5"/>
      <dgm:spPr/>
    </dgm:pt>
    <dgm:pt modelId="{B48D1B6D-ECEB-4E4F-86A4-E6CEC763E07E}" type="pres">
      <dgm:prSet presAssocID="{FCCD6E6B-D040-4324-8532-73DC2FD6AC7E}" presName="childNode1" presStyleLbl="bgAcc1" presStyleIdx="0" presStyleCnt="5">
        <dgm:presLayoutVars>
          <dgm:bulletEnabled val="1"/>
        </dgm:presLayoutVars>
      </dgm:prSet>
      <dgm:spPr/>
    </dgm:pt>
    <dgm:pt modelId="{4F54DC81-E16C-44E5-9A7E-BC13FDCF2817}" type="pres">
      <dgm:prSet presAssocID="{FCCD6E6B-D040-4324-8532-73DC2FD6AC7E}" presName="childNode1tx" presStyleLbl="bgAcc1" presStyleIdx="0" presStyleCnt="5">
        <dgm:presLayoutVars>
          <dgm:bulletEnabled val="1"/>
        </dgm:presLayoutVars>
      </dgm:prSet>
      <dgm:spPr/>
    </dgm:pt>
    <dgm:pt modelId="{015A0F87-CA01-494E-B4B5-33603F730208}" type="pres">
      <dgm:prSet presAssocID="{FCCD6E6B-D040-4324-8532-73DC2FD6AC7E}" presName="parentNode1" presStyleLbl="node1" presStyleIdx="0" presStyleCnt="5">
        <dgm:presLayoutVars>
          <dgm:chMax val="1"/>
          <dgm:bulletEnabled val="1"/>
        </dgm:presLayoutVars>
      </dgm:prSet>
      <dgm:spPr/>
    </dgm:pt>
    <dgm:pt modelId="{9A1A6FBA-38FA-406C-9F28-C5BD8C1A7234}" type="pres">
      <dgm:prSet presAssocID="{FCCD6E6B-D040-4324-8532-73DC2FD6AC7E}" presName="connSite1" presStyleCnt="0"/>
      <dgm:spPr/>
    </dgm:pt>
    <dgm:pt modelId="{0C2F3C72-428A-4772-9ADB-390C9AB05B2A}" type="pres">
      <dgm:prSet presAssocID="{995B4BE1-E2E6-4E87-9B22-85C4FC6E810A}" presName="Name9" presStyleLbl="sibTrans2D1" presStyleIdx="0" presStyleCnt="4"/>
      <dgm:spPr/>
    </dgm:pt>
    <dgm:pt modelId="{5C453C82-D61B-4939-8456-874DF02F72B1}" type="pres">
      <dgm:prSet presAssocID="{9CAFDAD1-63BD-4CB9-A253-DB4295DFB910}" presName="composite2" presStyleCnt="0"/>
      <dgm:spPr/>
    </dgm:pt>
    <dgm:pt modelId="{0C3C5B17-928C-4397-A328-A4CDEFE111C6}" type="pres">
      <dgm:prSet presAssocID="{9CAFDAD1-63BD-4CB9-A253-DB4295DFB910}" presName="dummyNode2" presStyleLbl="node1" presStyleIdx="0" presStyleCnt="5"/>
      <dgm:spPr/>
    </dgm:pt>
    <dgm:pt modelId="{C457CAFB-FC02-4297-93F4-9A807B571D78}" type="pres">
      <dgm:prSet presAssocID="{9CAFDAD1-63BD-4CB9-A253-DB4295DFB910}" presName="childNode2" presStyleLbl="bgAcc1" presStyleIdx="1" presStyleCnt="5">
        <dgm:presLayoutVars>
          <dgm:bulletEnabled val="1"/>
        </dgm:presLayoutVars>
      </dgm:prSet>
      <dgm:spPr/>
    </dgm:pt>
    <dgm:pt modelId="{E127DA33-2C94-447D-9A2E-0E02C8F479C7}" type="pres">
      <dgm:prSet presAssocID="{9CAFDAD1-63BD-4CB9-A253-DB4295DFB910}" presName="childNode2tx" presStyleLbl="bgAcc1" presStyleIdx="1" presStyleCnt="5">
        <dgm:presLayoutVars>
          <dgm:bulletEnabled val="1"/>
        </dgm:presLayoutVars>
      </dgm:prSet>
      <dgm:spPr/>
    </dgm:pt>
    <dgm:pt modelId="{0FA56104-99E4-4697-AEE8-6758C0FB6EFF}" type="pres">
      <dgm:prSet presAssocID="{9CAFDAD1-63BD-4CB9-A253-DB4295DFB910}" presName="parentNode2" presStyleLbl="node1" presStyleIdx="1" presStyleCnt="5">
        <dgm:presLayoutVars>
          <dgm:chMax val="0"/>
          <dgm:bulletEnabled val="1"/>
        </dgm:presLayoutVars>
      </dgm:prSet>
      <dgm:spPr/>
    </dgm:pt>
    <dgm:pt modelId="{818A1E47-3C2A-4B06-9DED-A18CD7AF9D9D}" type="pres">
      <dgm:prSet presAssocID="{9CAFDAD1-63BD-4CB9-A253-DB4295DFB910}" presName="connSite2" presStyleCnt="0"/>
      <dgm:spPr/>
    </dgm:pt>
    <dgm:pt modelId="{80EE6584-A67C-4D73-9740-F9A9672E7594}" type="pres">
      <dgm:prSet presAssocID="{9E2BB3DA-D851-47AA-9952-CE55E9F4B17A}" presName="Name18" presStyleLbl="sibTrans2D1" presStyleIdx="1" presStyleCnt="4"/>
      <dgm:spPr/>
    </dgm:pt>
    <dgm:pt modelId="{0B5E6729-4D1C-46BC-B20C-EF03BE50D577}" type="pres">
      <dgm:prSet presAssocID="{A4C91E0B-CCA0-4C04-806A-2A7222B3C004}" presName="composite1" presStyleCnt="0"/>
      <dgm:spPr/>
    </dgm:pt>
    <dgm:pt modelId="{6B9D4DCC-64AF-48EC-8FAD-A29A500D2B39}" type="pres">
      <dgm:prSet presAssocID="{A4C91E0B-CCA0-4C04-806A-2A7222B3C004}" presName="dummyNode1" presStyleLbl="node1" presStyleIdx="1" presStyleCnt="5"/>
      <dgm:spPr/>
    </dgm:pt>
    <dgm:pt modelId="{BC50A76D-1802-45E2-8E87-F33A3F5CBEBD}" type="pres">
      <dgm:prSet presAssocID="{A4C91E0B-CCA0-4C04-806A-2A7222B3C004}" presName="childNode1" presStyleLbl="bgAcc1" presStyleIdx="2" presStyleCnt="5">
        <dgm:presLayoutVars>
          <dgm:bulletEnabled val="1"/>
        </dgm:presLayoutVars>
      </dgm:prSet>
      <dgm:spPr/>
    </dgm:pt>
    <dgm:pt modelId="{B40DF863-7BC5-4D3B-B369-582FAC7FBC68}" type="pres">
      <dgm:prSet presAssocID="{A4C91E0B-CCA0-4C04-806A-2A7222B3C004}" presName="childNode1tx" presStyleLbl="bgAcc1" presStyleIdx="2" presStyleCnt="5">
        <dgm:presLayoutVars>
          <dgm:bulletEnabled val="1"/>
        </dgm:presLayoutVars>
      </dgm:prSet>
      <dgm:spPr/>
    </dgm:pt>
    <dgm:pt modelId="{858C62E8-A8F1-498C-9188-4B2349938CEC}" type="pres">
      <dgm:prSet presAssocID="{A4C91E0B-CCA0-4C04-806A-2A7222B3C004}" presName="parentNode1" presStyleLbl="node1" presStyleIdx="2" presStyleCnt="5">
        <dgm:presLayoutVars>
          <dgm:chMax val="1"/>
          <dgm:bulletEnabled val="1"/>
        </dgm:presLayoutVars>
      </dgm:prSet>
      <dgm:spPr/>
    </dgm:pt>
    <dgm:pt modelId="{AA8F27E1-6CF3-4484-962C-9FFE7CB6AD94}" type="pres">
      <dgm:prSet presAssocID="{A4C91E0B-CCA0-4C04-806A-2A7222B3C004}" presName="connSite1" presStyleCnt="0"/>
      <dgm:spPr/>
    </dgm:pt>
    <dgm:pt modelId="{371DD220-CDB6-4502-B329-A1EBF8149C11}" type="pres">
      <dgm:prSet presAssocID="{DDE321A7-A774-4DFB-BBB9-2667E56ECDFF}" presName="Name9" presStyleLbl="sibTrans2D1" presStyleIdx="2" presStyleCnt="4"/>
      <dgm:spPr/>
    </dgm:pt>
    <dgm:pt modelId="{AF341BA4-AFD5-4744-8060-73CD774AB399}" type="pres">
      <dgm:prSet presAssocID="{35A5B46F-5035-418A-B7FD-72CD2EB9D36D}" presName="composite2" presStyleCnt="0"/>
      <dgm:spPr/>
    </dgm:pt>
    <dgm:pt modelId="{03996D29-C5F5-4BB2-BDC5-CBF6ADDE0985}" type="pres">
      <dgm:prSet presAssocID="{35A5B46F-5035-418A-B7FD-72CD2EB9D36D}" presName="dummyNode2" presStyleLbl="node1" presStyleIdx="2" presStyleCnt="5"/>
      <dgm:spPr/>
    </dgm:pt>
    <dgm:pt modelId="{747C0D0B-4D2D-4A3C-B893-E7ABE3062EFB}" type="pres">
      <dgm:prSet presAssocID="{35A5B46F-5035-418A-B7FD-72CD2EB9D36D}" presName="childNode2" presStyleLbl="bgAcc1" presStyleIdx="3" presStyleCnt="5">
        <dgm:presLayoutVars>
          <dgm:bulletEnabled val="1"/>
        </dgm:presLayoutVars>
      </dgm:prSet>
      <dgm:spPr/>
    </dgm:pt>
    <dgm:pt modelId="{5081E70A-AC15-4ED1-9561-F40277B73053}" type="pres">
      <dgm:prSet presAssocID="{35A5B46F-5035-418A-B7FD-72CD2EB9D36D}" presName="childNode2tx" presStyleLbl="bgAcc1" presStyleIdx="3" presStyleCnt="5">
        <dgm:presLayoutVars>
          <dgm:bulletEnabled val="1"/>
        </dgm:presLayoutVars>
      </dgm:prSet>
      <dgm:spPr/>
    </dgm:pt>
    <dgm:pt modelId="{C8D979A1-10B2-411A-8EC9-6E831F5BB326}" type="pres">
      <dgm:prSet presAssocID="{35A5B46F-5035-418A-B7FD-72CD2EB9D36D}" presName="parentNode2" presStyleLbl="node1" presStyleIdx="3" presStyleCnt="5">
        <dgm:presLayoutVars>
          <dgm:chMax val="0"/>
          <dgm:bulletEnabled val="1"/>
        </dgm:presLayoutVars>
      </dgm:prSet>
      <dgm:spPr/>
    </dgm:pt>
    <dgm:pt modelId="{DF7ADAF0-323D-4A7D-BD16-3FDFD0A3FBF9}" type="pres">
      <dgm:prSet presAssocID="{35A5B46F-5035-418A-B7FD-72CD2EB9D36D}" presName="connSite2" presStyleCnt="0"/>
      <dgm:spPr/>
    </dgm:pt>
    <dgm:pt modelId="{DF9B84D5-27C6-4804-83F3-F3B8CCF5F575}" type="pres">
      <dgm:prSet presAssocID="{4CF0B7B3-9528-47FB-A2F3-90FB2B547B9A}" presName="Name18" presStyleLbl="sibTrans2D1" presStyleIdx="3" presStyleCnt="4"/>
      <dgm:spPr/>
    </dgm:pt>
    <dgm:pt modelId="{5DE16359-58C7-42D8-910B-621F0663E384}" type="pres">
      <dgm:prSet presAssocID="{6C657D9E-4B86-492C-8BDA-E25623A95F57}" presName="composite1" presStyleCnt="0"/>
      <dgm:spPr/>
    </dgm:pt>
    <dgm:pt modelId="{F34DCB32-E7D9-439D-A8CD-7C14446AFC2A}" type="pres">
      <dgm:prSet presAssocID="{6C657D9E-4B86-492C-8BDA-E25623A95F57}" presName="dummyNode1" presStyleLbl="node1" presStyleIdx="3" presStyleCnt="5"/>
      <dgm:spPr/>
    </dgm:pt>
    <dgm:pt modelId="{058409B2-E9DD-43C4-9DA9-DECD4E0DD092}" type="pres">
      <dgm:prSet presAssocID="{6C657D9E-4B86-492C-8BDA-E25623A95F57}" presName="childNode1" presStyleLbl="bgAcc1" presStyleIdx="4" presStyleCnt="5">
        <dgm:presLayoutVars>
          <dgm:bulletEnabled val="1"/>
        </dgm:presLayoutVars>
      </dgm:prSet>
      <dgm:spPr/>
    </dgm:pt>
    <dgm:pt modelId="{FA7A4AAC-7C91-4321-B326-DEBBE1BD0842}" type="pres">
      <dgm:prSet presAssocID="{6C657D9E-4B86-492C-8BDA-E25623A95F57}" presName="childNode1tx" presStyleLbl="bgAcc1" presStyleIdx="4" presStyleCnt="5">
        <dgm:presLayoutVars>
          <dgm:bulletEnabled val="1"/>
        </dgm:presLayoutVars>
      </dgm:prSet>
      <dgm:spPr/>
    </dgm:pt>
    <dgm:pt modelId="{28696D10-D977-48F3-A75A-52FC71A56367}" type="pres">
      <dgm:prSet presAssocID="{6C657D9E-4B86-492C-8BDA-E25623A95F57}" presName="parentNode1" presStyleLbl="node1" presStyleIdx="4" presStyleCnt="5">
        <dgm:presLayoutVars>
          <dgm:chMax val="1"/>
          <dgm:bulletEnabled val="1"/>
        </dgm:presLayoutVars>
      </dgm:prSet>
      <dgm:spPr/>
    </dgm:pt>
    <dgm:pt modelId="{425A6598-D210-4E28-B9BB-0901DBEBD395}" type="pres">
      <dgm:prSet presAssocID="{6C657D9E-4B86-492C-8BDA-E25623A95F57}" presName="connSite1" presStyleCnt="0"/>
      <dgm:spPr/>
    </dgm:pt>
  </dgm:ptLst>
  <dgm:cxnLst>
    <dgm:cxn modelId="{CAE07C08-E60F-4769-B4CA-3A65B5CD9AEE}" srcId="{F703BF57-66DE-48D9-8E89-994D3FB18B63}" destId="{9CAFDAD1-63BD-4CB9-A253-DB4295DFB910}" srcOrd="1" destOrd="0" parTransId="{1C66D4BD-D980-4444-8BC5-B55D7BC288F8}" sibTransId="{9E2BB3DA-D851-47AA-9952-CE55E9F4B17A}"/>
    <dgm:cxn modelId="{DF90670A-8106-49A3-8D6E-A463CB4638E8}" srcId="{F703BF57-66DE-48D9-8E89-994D3FB18B63}" destId="{FCCD6E6B-D040-4324-8532-73DC2FD6AC7E}" srcOrd="0" destOrd="0" parTransId="{8E1D04D3-13AF-4A03-9A1F-37D9E4C18016}" sibTransId="{995B4BE1-E2E6-4E87-9B22-85C4FC6E810A}"/>
    <dgm:cxn modelId="{39497F0A-8AD3-42E5-8C40-B26BA8B7779C}" type="presOf" srcId="{424A39A5-FDEA-4876-A9D0-C99604428424}" destId="{FA7A4AAC-7C91-4321-B326-DEBBE1BD0842}" srcOrd="1" destOrd="1" presId="urn:microsoft.com/office/officeart/2005/8/layout/hProcess4"/>
    <dgm:cxn modelId="{0E25A10A-813F-4DDB-BFEA-4018000DCB5C}" srcId="{6C657D9E-4B86-492C-8BDA-E25623A95F57}" destId="{5EF5A4FA-B9D4-4674-8A2A-595C787CDBD5}" srcOrd="0" destOrd="0" parTransId="{592F2CE5-D755-42F2-AA18-41F2110FB295}" sibTransId="{94BFBCA1-E30E-4323-9191-D51D193D4F4D}"/>
    <dgm:cxn modelId="{BC1DD40A-6121-4895-BF69-9047BA773F54}" type="presOf" srcId="{CB3B27FD-14AE-4C15-9AC5-871B9809ED99}" destId="{C457CAFB-FC02-4297-93F4-9A807B571D78}" srcOrd="0" destOrd="0" presId="urn:microsoft.com/office/officeart/2005/8/layout/hProcess4"/>
    <dgm:cxn modelId="{A2A0BB0F-F01A-4E95-8E67-B637F681CD50}" type="presOf" srcId="{424A39A5-FDEA-4876-A9D0-C99604428424}" destId="{058409B2-E9DD-43C4-9DA9-DECD4E0DD092}" srcOrd="0" destOrd="1" presId="urn:microsoft.com/office/officeart/2005/8/layout/hProcess4"/>
    <dgm:cxn modelId="{E10E6115-CDF1-480C-9FB0-8356723405A0}" type="presOf" srcId="{C9AB6A40-F8FD-4960-BBF7-AC43C9AC850B}" destId="{B48D1B6D-ECEB-4E4F-86A4-E6CEC763E07E}" srcOrd="0" destOrd="3" presId="urn:microsoft.com/office/officeart/2005/8/layout/hProcess4"/>
    <dgm:cxn modelId="{B89B5116-1747-4647-8C0D-510E2AE4022B}" type="presOf" srcId="{41F64203-ED73-44A9-8351-1346DA714AD4}" destId="{E127DA33-2C94-447D-9A2E-0E02C8F479C7}" srcOrd="1" destOrd="2" presId="urn:microsoft.com/office/officeart/2005/8/layout/hProcess4"/>
    <dgm:cxn modelId="{87F04619-A3A5-4D70-B66E-A13ABBB7521A}" type="presOf" srcId="{35A5B46F-5035-418A-B7FD-72CD2EB9D36D}" destId="{C8D979A1-10B2-411A-8EC9-6E831F5BB326}" srcOrd="0" destOrd="0" presId="urn:microsoft.com/office/officeart/2005/8/layout/hProcess4"/>
    <dgm:cxn modelId="{3A2F481D-F34D-440B-80EF-37D23E482DFA}" srcId="{A4C91E0B-CCA0-4C04-806A-2A7222B3C004}" destId="{F82ED38E-6594-4EB3-B8B3-1685CA5C5791}" srcOrd="3" destOrd="0" parTransId="{F4E4AFD8-FA67-4777-B8F1-3BC338679298}" sibTransId="{0CF5618F-1D73-4EE8-8EB4-27C12ECBC2DC}"/>
    <dgm:cxn modelId="{A340451E-969A-4904-9AC2-B1BEF90CCC8C}" type="presOf" srcId="{19064E1F-1B1F-4633-9972-30BAAD2FAE1A}" destId="{747C0D0B-4D2D-4A3C-B893-E7ABE3062EFB}" srcOrd="0" destOrd="0" presId="urn:microsoft.com/office/officeart/2005/8/layout/hProcess4"/>
    <dgm:cxn modelId="{C7E59524-6028-4B02-A83E-8323F2AB5C2C}" type="presOf" srcId="{9E2BB3DA-D851-47AA-9952-CE55E9F4B17A}" destId="{80EE6584-A67C-4D73-9740-F9A9672E7594}" srcOrd="0" destOrd="0" presId="urn:microsoft.com/office/officeart/2005/8/layout/hProcess4"/>
    <dgm:cxn modelId="{64605A2B-8039-4A05-8C1D-AA840C9C1B2F}" type="presOf" srcId="{179D53D5-1337-46B3-97AF-7FFD902ED085}" destId="{B48D1B6D-ECEB-4E4F-86A4-E6CEC763E07E}" srcOrd="0" destOrd="0" presId="urn:microsoft.com/office/officeart/2005/8/layout/hProcess4"/>
    <dgm:cxn modelId="{2BF6B52B-9824-4142-8B97-0C53848B93E9}" type="presOf" srcId="{4B012CFA-4CFB-41DE-BB54-787CB12A6323}" destId="{5081E70A-AC15-4ED1-9561-F40277B73053}" srcOrd="1" destOrd="2" presId="urn:microsoft.com/office/officeart/2005/8/layout/hProcess4"/>
    <dgm:cxn modelId="{3DB3D82D-84F9-4D86-81A2-48C5480F5A7E}" type="presOf" srcId="{D85A1BF1-3368-4472-ADC2-5FF05557259B}" destId="{747C0D0B-4D2D-4A3C-B893-E7ABE3062EFB}" srcOrd="0" destOrd="1" presId="urn:microsoft.com/office/officeart/2005/8/layout/hProcess4"/>
    <dgm:cxn modelId="{346EC62E-3E2C-4808-8592-B692669929F9}" type="presOf" srcId="{F703BF57-66DE-48D9-8E89-994D3FB18B63}" destId="{69ADBF78-FBE2-45AE-BC3D-18CD65777B5F}" srcOrd="0" destOrd="0" presId="urn:microsoft.com/office/officeart/2005/8/layout/hProcess4"/>
    <dgm:cxn modelId="{F873A136-DA62-4A05-B03C-59D019C471A6}" type="presOf" srcId="{6C657D9E-4B86-492C-8BDA-E25623A95F57}" destId="{28696D10-D977-48F3-A75A-52FC71A56367}" srcOrd="0" destOrd="0" presId="urn:microsoft.com/office/officeart/2005/8/layout/hProcess4"/>
    <dgm:cxn modelId="{5E0DA538-EAF5-4B8C-83D4-004990539B35}" type="presOf" srcId="{179D53D5-1337-46B3-97AF-7FFD902ED085}" destId="{4F54DC81-E16C-44E5-9A7E-BC13FDCF2817}" srcOrd="1" destOrd="0" presId="urn:microsoft.com/office/officeart/2005/8/layout/hProcess4"/>
    <dgm:cxn modelId="{B82FE238-D7E6-4FB1-A835-51E7D6B22122}" srcId="{F703BF57-66DE-48D9-8E89-994D3FB18B63}" destId="{6C657D9E-4B86-492C-8BDA-E25623A95F57}" srcOrd="4" destOrd="0" parTransId="{B0B7CAD0-CF2E-46E5-BBF8-6AD29432582E}" sibTransId="{56CF194B-72B0-4E1A-866F-8CFA38C3652A}"/>
    <dgm:cxn modelId="{6386BB3E-7882-44E4-82E8-4F9545E02ABC}" srcId="{FCCD6E6B-D040-4324-8532-73DC2FD6AC7E}" destId="{C9AB6A40-F8FD-4960-BBF7-AC43C9AC850B}" srcOrd="3" destOrd="0" parTransId="{E0BC29D4-1806-4E07-B13D-1C82164A0B9C}" sibTransId="{2B593B0D-9D4D-45B7-9BFC-9E0146A694C5}"/>
    <dgm:cxn modelId="{98093C5F-A66B-4673-8ADA-552D2A6CFC47}" type="presOf" srcId="{4569B0B0-11D8-4875-9AAF-3CF163DCE3F2}" destId="{B40DF863-7BC5-4D3B-B369-582FAC7FBC68}" srcOrd="1" destOrd="1" presId="urn:microsoft.com/office/officeart/2005/8/layout/hProcess4"/>
    <dgm:cxn modelId="{7E2B7462-34AC-4812-85E3-7E915B95DE2F}" type="presOf" srcId="{A0ADBA97-6668-4B01-BCC7-CA0D5ADDF1D8}" destId="{4F54DC81-E16C-44E5-9A7E-BC13FDCF2817}" srcOrd="1" destOrd="1" presId="urn:microsoft.com/office/officeart/2005/8/layout/hProcess4"/>
    <dgm:cxn modelId="{AD429565-8610-47CD-AED6-28C1B9F4DCD9}" type="presOf" srcId="{19064E1F-1B1F-4633-9972-30BAAD2FAE1A}" destId="{5081E70A-AC15-4ED1-9561-F40277B73053}" srcOrd="1" destOrd="0" presId="urn:microsoft.com/office/officeart/2005/8/layout/hProcess4"/>
    <dgm:cxn modelId="{FDDAE046-5CDC-44A3-AF67-46E97D910F42}" type="presOf" srcId="{53469AE1-DB21-4ABC-80EB-801C9151B4D0}" destId="{B40DF863-7BC5-4D3B-B369-582FAC7FBC68}" srcOrd="1" destOrd="0" presId="urn:microsoft.com/office/officeart/2005/8/layout/hProcess4"/>
    <dgm:cxn modelId="{6E3C4147-2EA5-4D3A-A6F1-2E4813E70369}" type="presOf" srcId="{4DED1567-7B03-420A-AAB1-3CC489A6DBA6}" destId="{4F54DC81-E16C-44E5-9A7E-BC13FDCF2817}" srcOrd="1" destOrd="2" presId="urn:microsoft.com/office/officeart/2005/8/layout/hProcess4"/>
    <dgm:cxn modelId="{6192724E-8355-47A5-860D-6AA1F5A5CE7D}" type="presOf" srcId="{A0ADBA97-6668-4B01-BCC7-CA0D5ADDF1D8}" destId="{B48D1B6D-ECEB-4E4F-86A4-E6CEC763E07E}" srcOrd="0" destOrd="1" presId="urn:microsoft.com/office/officeart/2005/8/layout/hProcess4"/>
    <dgm:cxn modelId="{E03C5A4E-AE58-41CD-84EE-A4A4307475F2}" type="presOf" srcId="{9CAFDAD1-63BD-4CB9-A253-DB4295DFB910}" destId="{0FA56104-99E4-4697-AEE8-6758C0FB6EFF}" srcOrd="0" destOrd="0" presId="urn:microsoft.com/office/officeart/2005/8/layout/hProcess4"/>
    <dgm:cxn modelId="{3E8CA26E-69DE-473B-9FD2-7A519FEC0080}" srcId="{6C657D9E-4B86-492C-8BDA-E25623A95F57}" destId="{424A39A5-FDEA-4876-A9D0-C99604428424}" srcOrd="1" destOrd="0" parTransId="{BE6B8838-0F42-4016-846C-CA5C353D6AFC}" sibTransId="{628952ED-A6B2-4A3F-9E30-5CD3534B452A}"/>
    <dgm:cxn modelId="{FD93DD6E-278C-4FB3-83C7-8BF62B8C956B}" srcId="{FCCD6E6B-D040-4324-8532-73DC2FD6AC7E}" destId="{4DED1567-7B03-420A-AAB1-3CC489A6DBA6}" srcOrd="2" destOrd="0" parTransId="{5F1C7CB0-A7E7-43F6-B842-2D097F9C148D}" sibTransId="{FA23B809-B16E-43E5-9F6B-01B5EAEE88EA}"/>
    <dgm:cxn modelId="{D1E85E53-2E6B-417E-8D62-B97A69F7777D}" type="presOf" srcId="{5EF5A4FA-B9D4-4674-8A2A-595C787CDBD5}" destId="{058409B2-E9DD-43C4-9DA9-DECD4E0DD092}" srcOrd="0" destOrd="0" presId="urn:microsoft.com/office/officeart/2005/8/layout/hProcess4"/>
    <dgm:cxn modelId="{BEAE9254-C12C-4B02-8A14-E4EA3C4CDF9E}" srcId="{A4C91E0B-CCA0-4C04-806A-2A7222B3C004}" destId="{4569B0B0-11D8-4875-9AAF-3CF163DCE3F2}" srcOrd="1" destOrd="0" parTransId="{F5B25C7D-9094-4211-9CB3-4D49893F25D2}" sibTransId="{18887F4E-63AB-45F9-AED3-DAC71F7A1D9F}"/>
    <dgm:cxn modelId="{52A4C754-DACF-47C4-BB73-0C3A9895BDC8}" type="presOf" srcId="{53469AE1-DB21-4ABC-80EB-801C9151B4D0}" destId="{BC50A76D-1802-45E2-8E87-F33A3F5CBEBD}" srcOrd="0" destOrd="0" presId="urn:microsoft.com/office/officeart/2005/8/layout/hProcess4"/>
    <dgm:cxn modelId="{FC1CC874-F2AE-4426-ABDA-834C878554C9}" type="presOf" srcId="{DDE321A7-A774-4DFB-BBB9-2667E56ECDFF}" destId="{371DD220-CDB6-4502-B329-A1EBF8149C11}" srcOrd="0" destOrd="0" presId="urn:microsoft.com/office/officeart/2005/8/layout/hProcess4"/>
    <dgm:cxn modelId="{AC3E6058-70C9-4074-91E8-31A1FB420BFA}" type="presOf" srcId="{CB3B27FD-14AE-4C15-9AC5-871B9809ED99}" destId="{E127DA33-2C94-447D-9A2E-0E02C8F479C7}" srcOrd="1" destOrd="0" presId="urn:microsoft.com/office/officeart/2005/8/layout/hProcess4"/>
    <dgm:cxn modelId="{4B3B7F80-8270-4591-82CE-0C564B869512}" srcId="{A4C91E0B-CCA0-4C04-806A-2A7222B3C004}" destId="{53469AE1-DB21-4ABC-80EB-801C9151B4D0}" srcOrd="0" destOrd="0" parTransId="{27C81D34-F048-4FEF-A280-83831C0F7056}" sibTransId="{52964674-AA15-4142-A58E-15F0095AF35F}"/>
    <dgm:cxn modelId="{EE907685-E724-48CA-AF9D-9E100ECEAE93}" type="presOf" srcId="{D6171271-AA3A-4163-9799-E2A71497A9BE}" destId="{BC50A76D-1802-45E2-8E87-F33A3F5CBEBD}" srcOrd="0" destOrd="2" presId="urn:microsoft.com/office/officeart/2005/8/layout/hProcess4"/>
    <dgm:cxn modelId="{9C766191-B90C-482A-9A8C-71913D1A9197}" type="presOf" srcId="{D85A1BF1-3368-4472-ADC2-5FF05557259B}" destId="{5081E70A-AC15-4ED1-9561-F40277B73053}" srcOrd="1" destOrd="1" presId="urn:microsoft.com/office/officeart/2005/8/layout/hProcess4"/>
    <dgm:cxn modelId="{973DC897-4DC1-4620-921C-BD080EE2A743}" type="presOf" srcId="{995B4BE1-E2E6-4E87-9B22-85C4FC6E810A}" destId="{0C2F3C72-428A-4772-9ADB-390C9AB05B2A}" srcOrd="0" destOrd="0" presId="urn:microsoft.com/office/officeart/2005/8/layout/hProcess4"/>
    <dgm:cxn modelId="{2F904C99-E580-42AB-8F92-13AAE5257BE7}" type="presOf" srcId="{0AD8F25B-93E5-4881-8393-7F90311D8AEA}" destId="{C457CAFB-FC02-4297-93F4-9A807B571D78}" srcOrd="0" destOrd="1" presId="urn:microsoft.com/office/officeart/2005/8/layout/hProcess4"/>
    <dgm:cxn modelId="{3D1AD999-0329-452C-B0AD-15A55828E44D}" type="presOf" srcId="{41F64203-ED73-44A9-8351-1346DA714AD4}" destId="{C457CAFB-FC02-4297-93F4-9A807B571D78}" srcOrd="0" destOrd="2" presId="urn:microsoft.com/office/officeart/2005/8/layout/hProcess4"/>
    <dgm:cxn modelId="{B4F7DC99-9BD6-4590-955C-37D6B591ECF8}" srcId="{FCCD6E6B-D040-4324-8532-73DC2FD6AC7E}" destId="{A0ADBA97-6668-4B01-BCC7-CA0D5ADDF1D8}" srcOrd="1" destOrd="0" parTransId="{8F630CE5-1F72-4834-85FD-5F74CB330AB8}" sibTransId="{3E5AF4C3-CA8B-4811-9065-902393F76858}"/>
    <dgm:cxn modelId="{75BD3FA2-8C08-4BFD-BF70-527B2835C9EC}" srcId="{F703BF57-66DE-48D9-8E89-994D3FB18B63}" destId="{35A5B46F-5035-418A-B7FD-72CD2EB9D36D}" srcOrd="3" destOrd="0" parTransId="{EFF72294-4D4D-408F-98E0-80B428FB38C1}" sibTransId="{4CF0B7B3-9528-47FB-A2F3-90FB2B547B9A}"/>
    <dgm:cxn modelId="{82D4B2A8-6EB2-47FB-B3B6-C7F5D596E3AD}" type="presOf" srcId="{5EF5A4FA-B9D4-4674-8A2A-595C787CDBD5}" destId="{FA7A4AAC-7C91-4321-B326-DEBBE1BD0842}" srcOrd="1" destOrd="0" presId="urn:microsoft.com/office/officeart/2005/8/layout/hProcess4"/>
    <dgm:cxn modelId="{914FB3A9-0BD8-4C31-9AFE-6E32F59C7BFE}" srcId="{FCCD6E6B-D040-4324-8532-73DC2FD6AC7E}" destId="{179D53D5-1337-46B3-97AF-7FFD902ED085}" srcOrd="0" destOrd="0" parTransId="{D20F6F2F-2E60-48CA-8E3B-DCA3ABD1BC0A}" sibTransId="{6EC595C8-C847-4E89-929A-B45ED17DB01B}"/>
    <dgm:cxn modelId="{8C6324AA-B5E9-4F0B-9CA4-0F039E7B12FE}" srcId="{A4C91E0B-CCA0-4C04-806A-2A7222B3C004}" destId="{D6171271-AA3A-4163-9799-E2A71497A9BE}" srcOrd="2" destOrd="0" parTransId="{A6119DD1-3FE8-4E52-9123-B3B261ECA16F}" sibTransId="{B32CCCB3-B9AF-4132-BBF1-1F3F4C92A5CB}"/>
    <dgm:cxn modelId="{AE68F2AC-18C9-4A96-83B8-F0C95D94FA82}" type="presOf" srcId="{4DED1567-7B03-420A-AAB1-3CC489A6DBA6}" destId="{B48D1B6D-ECEB-4E4F-86A4-E6CEC763E07E}" srcOrd="0" destOrd="2" presId="urn:microsoft.com/office/officeart/2005/8/layout/hProcess4"/>
    <dgm:cxn modelId="{6E2B2AB1-47F2-4C9E-AA41-3247C1AEA2E0}" srcId="{9CAFDAD1-63BD-4CB9-A253-DB4295DFB910}" destId="{0AD8F25B-93E5-4881-8393-7F90311D8AEA}" srcOrd="1" destOrd="0" parTransId="{A3EC4110-2D18-4B91-9115-02A620217193}" sibTransId="{5156B394-BC76-4BDC-AF1B-08B3B11241D1}"/>
    <dgm:cxn modelId="{F17D63B1-E73A-45ED-9529-0D7B0CD99EFC}" srcId="{9CAFDAD1-63BD-4CB9-A253-DB4295DFB910}" destId="{41F64203-ED73-44A9-8351-1346DA714AD4}" srcOrd="2" destOrd="0" parTransId="{70AEC05F-3915-466F-8E74-A7ACB3A2345B}" sibTransId="{510B561F-F07D-4DDF-9942-176418F3FE82}"/>
    <dgm:cxn modelId="{3ED9CCB3-6F58-41D5-ADCC-06090735E94F}" type="presOf" srcId="{0AD8F25B-93E5-4881-8393-7F90311D8AEA}" destId="{E127DA33-2C94-447D-9A2E-0E02C8F479C7}" srcOrd="1" destOrd="1" presId="urn:microsoft.com/office/officeart/2005/8/layout/hProcess4"/>
    <dgm:cxn modelId="{AB8541B4-7933-498B-A97F-8BE49DB3EAAA}" type="presOf" srcId="{C9AB6A40-F8FD-4960-BBF7-AC43C9AC850B}" destId="{4F54DC81-E16C-44E5-9A7E-BC13FDCF2817}" srcOrd="1" destOrd="3" presId="urn:microsoft.com/office/officeart/2005/8/layout/hProcess4"/>
    <dgm:cxn modelId="{B2772FC3-AE78-4F55-B81C-D35BBB4E283C}" type="presOf" srcId="{F82ED38E-6594-4EB3-B8B3-1685CA5C5791}" destId="{B40DF863-7BC5-4D3B-B369-582FAC7FBC68}" srcOrd="1" destOrd="3" presId="urn:microsoft.com/office/officeart/2005/8/layout/hProcess4"/>
    <dgm:cxn modelId="{E3F483C4-ACA5-4B6A-B988-E61150E2B49D}" type="presOf" srcId="{4CF0B7B3-9528-47FB-A2F3-90FB2B547B9A}" destId="{DF9B84D5-27C6-4804-83F3-F3B8CCF5F575}" srcOrd="0" destOrd="0" presId="urn:microsoft.com/office/officeart/2005/8/layout/hProcess4"/>
    <dgm:cxn modelId="{BB6774CA-3F7B-49BD-8435-CC714803480F}" type="presOf" srcId="{F82ED38E-6594-4EB3-B8B3-1685CA5C5791}" destId="{BC50A76D-1802-45E2-8E87-F33A3F5CBEBD}" srcOrd="0" destOrd="3" presId="urn:microsoft.com/office/officeart/2005/8/layout/hProcess4"/>
    <dgm:cxn modelId="{9D885ACD-ACFE-4810-8F89-AD4E09413013}" type="presOf" srcId="{D6171271-AA3A-4163-9799-E2A71497A9BE}" destId="{B40DF863-7BC5-4D3B-B369-582FAC7FBC68}" srcOrd="1" destOrd="2" presId="urn:microsoft.com/office/officeart/2005/8/layout/hProcess4"/>
    <dgm:cxn modelId="{DEE7B8D8-1B34-4E80-AA74-704596962543}" srcId="{35A5B46F-5035-418A-B7FD-72CD2EB9D36D}" destId="{19064E1F-1B1F-4633-9972-30BAAD2FAE1A}" srcOrd="0" destOrd="0" parTransId="{93A0390A-FF8E-4D90-8D7D-F629914E692E}" sibTransId="{B60FA5F2-A5DC-4DEB-920E-463D290E4290}"/>
    <dgm:cxn modelId="{9C9588DB-ED6B-4444-BAC0-2EDAF3B8C76D}" type="presOf" srcId="{A4C91E0B-CCA0-4C04-806A-2A7222B3C004}" destId="{858C62E8-A8F1-498C-9188-4B2349938CEC}" srcOrd="0" destOrd="0" presId="urn:microsoft.com/office/officeart/2005/8/layout/hProcess4"/>
    <dgm:cxn modelId="{D6FD88E0-C185-462C-A885-5B5CC17AB3F0}" type="presOf" srcId="{FCCD6E6B-D040-4324-8532-73DC2FD6AC7E}" destId="{015A0F87-CA01-494E-B4B5-33603F730208}" srcOrd="0" destOrd="0" presId="urn:microsoft.com/office/officeart/2005/8/layout/hProcess4"/>
    <dgm:cxn modelId="{0BD26DE5-5F1A-40A0-8013-383C72703A4C}" srcId="{9CAFDAD1-63BD-4CB9-A253-DB4295DFB910}" destId="{CB3B27FD-14AE-4C15-9AC5-871B9809ED99}" srcOrd="0" destOrd="0" parTransId="{B9B5373E-4E93-4657-ADBE-4D9BB8738E7C}" sibTransId="{C79C5300-7E87-4389-BFAB-1148DEAD295E}"/>
    <dgm:cxn modelId="{BDF52EED-609B-4DD7-BA03-20A20AA3884E}" srcId="{F703BF57-66DE-48D9-8E89-994D3FB18B63}" destId="{A4C91E0B-CCA0-4C04-806A-2A7222B3C004}" srcOrd="2" destOrd="0" parTransId="{B7D145C2-52D5-4B50-8C4A-3938458712B6}" sibTransId="{DDE321A7-A774-4DFB-BBB9-2667E56ECDFF}"/>
    <dgm:cxn modelId="{E839CDF4-AEFF-4698-8E7D-B4D197C77147}" srcId="{35A5B46F-5035-418A-B7FD-72CD2EB9D36D}" destId="{4B012CFA-4CFB-41DE-BB54-787CB12A6323}" srcOrd="2" destOrd="0" parTransId="{37E687FD-E40B-41C8-993C-9E37091ECF9A}" sibTransId="{CB845643-ECCC-403A-BBDE-5733DDF29AB6}"/>
    <dgm:cxn modelId="{92558FFB-D8EA-447B-BAAD-E303DCB1A9FE}" srcId="{35A5B46F-5035-418A-B7FD-72CD2EB9D36D}" destId="{D85A1BF1-3368-4472-ADC2-5FF05557259B}" srcOrd="1" destOrd="0" parTransId="{F5EB03DB-BB0C-4D83-9C0B-9D92500C1F3B}" sibTransId="{EE0FADD6-D72B-423D-8AB4-BEC6536F0698}"/>
    <dgm:cxn modelId="{AB9730FE-913C-49B6-9CE2-0DCA6A49E715}" type="presOf" srcId="{4B012CFA-4CFB-41DE-BB54-787CB12A6323}" destId="{747C0D0B-4D2D-4A3C-B893-E7ABE3062EFB}" srcOrd="0" destOrd="2" presId="urn:microsoft.com/office/officeart/2005/8/layout/hProcess4"/>
    <dgm:cxn modelId="{49865FFF-945D-4062-91DC-6F4D88309754}" type="presOf" srcId="{4569B0B0-11D8-4875-9AAF-3CF163DCE3F2}" destId="{BC50A76D-1802-45E2-8E87-F33A3F5CBEBD}" srcOrd="0" destOrd="1" presId="urn:microsoft.com/office/officeart/2005/8/layout/hProcess4"/>
    <dgm:cxn modelId="{63E90F58-6AE8-499E-A4FB-47F856CB6909}" type="presParOf" srcId="{69ADBF78-FBE2-45AE-BC3D-18CD65777B5F}" destId="{673BD3DE-05FF-47A2-9A88-9EE2977AFBB1}" srcOrd="0" destOrd="0" presId="urn:microsoft.com/office/officeart/2005/8/layout/hProcess4"/>
    <dgm:cxn modelId="{FD7F254B-AA9F-4561-8D37-0E56FF5FDF63}" type="presParOf" srcId="{69ADBF78-FBE2-45AE-BC3D-18CD65777B5F}" destId="{2E216AD5-C57D-4188-8A39-452CF7C1AF19}" srcOrd="1" destOrd="0" presId="urn:microsoft.com/office/officeart/2005/8/layout/hProcess4"/>
    <dgm:cxn modelId="{D298E7B7-AFC2-4898-BC67-5A5CC334E2B5}" type="presParOf" srcId="{69ADBF78-FBE2-45AE-BC3D-18CD65777B5F}" destId="{FD63BDEA-B08D-4C20-8CE8-2005BAF76507}" srcOrd="2" destOrd="0" presId="urn:microsoft.com/office/officeart/2005/8/layout/hProcess4"/>
    <dgm:cxn modelId="{D31CAAC0-AA4C-4957-B532-23E04F0F7559}" type="presParOf" srcId="{FD63BDEA-B08D-4C20-8CE8-2005BAF76507}" destId="{7ADDFDF1-C348-47C4-BBB1-0CEE38A1177C}" srcOrd="0" destOrd="0" presId="urn:microsoft.com/office/officeart/2005/8/layout/hProcess4"/>
    <dgm:cxn modelId="{701D9A54-1CD8-4EE6-89A3-366ADFF62BAC}" type="presParOf" srcId="{7ADDFDF1-C348-47C4-BBB1-0CEE38A1177C}" destId="{14105E29-4C17-4ADA-AAFA-145835CE2946}" srcOrd="0" destOrd="0" presId="urn:microsoft.com/office/officeart/2005/8/layout/hProcess4"/>
    <dgm:cxn modelId="{649914C9-BDC3-40A5-AA00-84AD7EFDDB39}" type="presParOf" srcId="{7ADDFDF1-C348-47C4-BBB1-0CEE38A1177C}" destId="{B48D1B6D-ECEB-4E4F-86A4-E6CEC763E07E}" srcOrd="1" destOrd="0" presId="urn:microsoft.com/office/officeart/2005/8/layout/hProcess4"/>
    <dgm:cxn modelId="{71FE53C8-8F10-442F-99BE-35163C3D2219}" type="presParOf" srcId="{7ADDFDF1-C348-47C4-BBB1-0CEE38A1177C}" destId="{4F54DC81-E16C-44E5-9A7E-BC13FDCF2817}" srcOrd="2" destOrd="0" presId="urn:microsoft.com/office/officeart/2005/8/layout/hProcess4"/>
    <dgm:cxn modelId="{51CF7306-A219-4E3E-A8A5-AE3CF344FDC9}" type="presParOf" srcId="{7ADDFDF1-C348-47C4-BBB1-0CEE38A1177C}" destId="{015A0F87-CA01-494E-B4B5-33603F730208}" srcOrd="3" destOrd="0" presId="urn:microsoft.com/office/officeart/2005/8/layout/hProcess4"/>
    <dgm:cxn modelId="{1771A30B-01B7-490A-BFAF-44705E34CBE8}" type="presParOf" srcId="{7ADDFDF1-C348-47C4-BBB1-0CEE38A1177C}" destId="{9A1A6FBA-38FA-406C-9F28-C5BD8C1A7234}" srcOrd="4" destOrd="0" presId="urn:microsoft.com/office/officeart/2005/8/layout/hProcess4"/>
    <dgm:cxn modelId="{6CD48F31-C2A9-4709-84B9-ADAF0643C7AE}" type="presParOf" srcId="{FD63BDEA-B08D-4C20-8CE8-2005BAF76507}" destId="{0C2F3C72-428A-4772-9ADB-390C9AB05B2A}" srcOrd="1" destOrd="0" presId="urn:microsoft.com/office/officeart/2005/8/layout/hProcess4"/>
    <dgm:cxn modelId="{4B8DC0D5-BD04-45AB-9B20-ECA48E6760E7}" type="presParOf" srcId="{FD63BDEA-B08D-4C20-8CE8-2005BAF76507}" destId="{5C453C82-D61B-4939-8456-874DF02F72B1}" srcOrd="2" destOrd="0" presId="urn:microsoft.com/office/officeart/2005/8/layout/hProcess4"/>
    <dgm:cxn modelId="{2FCE657E-EB72-447C-A75A-21580FF2EAF7}" type="presParOf" srcId="{5C453C82-D61B-4939-8456-874DF02F72B1}" destId="{0C3C5B17-928C-4397-A328-A4CDEFE111C6}" srcOrd="0" destOrd="0" presId="urn:microsoft.com/office/officeart/2005/8/layout/hProcess4"/>
    <dgm:cxn modelId="{5FE12F0D-A7DE-4CCF-AB09-C7B3409D38FC}" type="presParOf" srcId="{5C453C82-D61B-4939-8456-874DF02F72B1}" destId="{C457CAFB-FC02-4297-93F4-9A807B571D78}" srcOrd="1" destOrd="0" presId="urn:microsoft.com/office/officeart/2005/8/layout/hProcess4"/>
    <dgm:cxn modelId="{DE1C7546-E453-4F97-B420-AB2D2B9E6BF4}" type="presParOf" srcId="{5C453C82-D61B-4939-8456-874DF02F72B1}" destId="{E127DA33-2C94-447D-9A2E-0E02C8F479C7}" srcOrd="2" destOrd="0" presId="urn:microsoft.com/office/officeart/2005/8/layout/hProcess4"/>
    <dgm:cxn modelId="{E8C91E91-5823-46D7-B7A6-55718647D78D}" type="presParOf" srcId="{5C453C82-D61B-4939-8456-874DF02F72B1}" destId="{0FA56104-99E4-4697-AEE8-6758C0FB6EFF}" srcOrd="3" destOrd="0" presId="urn:microsoft.com/office/officeart/2005/8/layout/hProcess4"/>
    <dgm:cxn modelId="{2E6C2EC5-61A1-41AD-87A7-26B4832B0905}" type="presParOf" srcId="{5C453C82-D61B-4939-8456-874DF02F72B1}" destId="{818A1E47-3C2A-4B06-9DED-A18CD7AF9D9D}" srcOrd="4" destOrd="0" presId="urn:microsoft.com/office/officeart/2005/8/layout/hProcess4"/>
    <dgm:cxn modelId="{2A3D7475-8EB4-4AE1-979B-F898F940AD3F}" type="presParOf" srcId="{FD63BDEA-B08D-4C20-8CE8-2005BAF76507}" destId="{80EE6584-A67C-4D73-9740-F9A9672E7594}" srcOrd="3" destOrd="0" presId="urn:microsoft.com/office/officeart/2005/8/layout/hProcess4"/>
    <dgm:cxn modelId="{48437874-10A1-4AF7-B34C-BDD2F9AEDC94}" type="presParOf" srcId="{FD63BDEA-B08D-4C20-8CE8-2005BAF76507}" destId="{0B5E6729-4D1C-46BC-B20C-EF03BE50D577}" srcOrd="4" destOrd="0" presId="urn:microsoft.com/office/officeart/2005/8/layout/hProcess4"/>
    <dgm:cxn modelId="{5064F42A-B0E1-4E2A-9607-0F1441A3737C}" type="presParOf" srcId="{0B5E6729-4D1C-46BC-B20C-EF03BE50D577}" destId="{6B9D4DCC-64AF-48EC-8FAD-A29A500D2B39}" srcOrd="0" destOrd="0" presId="urn:microsoft.com/office/officeart/2005/8/layout/hProcess4"/>
    <dgm:cxn modelId="{80173B7A-F50C-49C1-9937-EDE889D8C070}" type="presParOf" srcId="{0B5E6729-4D1C-46BC-B20C-EF03BE50D577}" destId="{BC50A76D-1802-45E2-8E87-F33A3F5CBEBD}" srcOrd="1" destOrd="0" presId="urn:microsoft.com/office/officeart/2005/8/layout/hProcess4"/>
    <dgm:cxn modelId="{F68FE801-61BE-455C-9193-3ED99A564815}" type="presParOf" srcId="{0B5E6729-4D1C-46BC-B20C-EF03BE50D577}" destId="{B40DF863-7BC5-4D3B-B369-582FAC7FBC68}" srcOrd="2" destOrd="0" presId="urn:microsoft.com/office/officeart/2005/8/layout/hProcess4"/>
    <dgm:cxn modelId="{14668AD5-B267-484B-8C97-98382D6EAC3D}" type="presParOf" srcId="{0B5E6729-4D1C-46BC-B20C-EF03BE50D577}" destId="{858C62E8-A8F1-498C-9188-4B2349938CEC}" srcOrd="3" destOrd="0" presId="urn:microsoft.com/office/officeart/2005/8/layout/hProcess4"/>
    <dgm:cxn modelId="{7BD066FB-63D8-4852-AADD-7E5598C95F41}" type="presParOf" srcId="{0B5E6729-4D1C-46BC-B20C-EF03BE50D577}" destId="{AA8F27E1-6CF3-4484-962C-9FFE7CB6AD94}" srcOrd="4" destOrd="0" presId="urn:microsoft.com/office/officeart/2005/8/layout/hProcess4"/>
    <dgm:cxn modelId="{C4528451-DD1F-4ED7-9278-15BED40E6FC8}" type="presParOf" srcId="{FD63BDEA-B08D-4C20-8CE8-2005BAF76507}" destId="{371DD220-CDB6-4502-B329-A1EBF8149C11}" srcOrd="5" destOrd="0" presId="urn:microsoft.com/office/officeart/2005/8/layout/hProcess4"/>
    <dgm:cxn modelId="{3DEDE124-BBD8-45BA-BFC6-514DC5DAE708}" type="presParOf" srcId="{FD63BDEA-B08D-4C20-8CE8-2005BAF76507}" destId="{AF341BA4-AFD5-4744-8060-73CD774AB399}" srcOrd="6" destOrd="0" presId="urn:microsoft.com/office/officeart/2005/8/layout/hProcess4"/>
    <dgm:cxn modelId="{78934018-E94A-439C-B4A8-48AA03A0783E}" type="presParOf" srcId="{AF341BA4-AFD5-4744-8060-73CD774AB399}" destId="{03996D29-C5F5-4BB2-BDC5-CBF6ADDE0985}" srcOrd="0" destOrd="0" presId="urn:microsoft.com/office/officeart/2005/8/layout/hProcess4"/>
    <dgm:cxn modelId="{F93FC9FC-CF2B-4F4A-B4F7-06161A2741FF}" type="presParOf" srcId="{AF341BA4-AFD5-4744-8060-73CD774AB399}" destId="{747C0D0B-4D2D-4A3C-B893-E7ABE3062EFB}" srcOrd="1" destOrd="0" presId="urn:microsoft.com/office/officeart/2005/8/layout/hProcess4"/>
    <dgm:cxn modelId="{C7CF5E64-3248-4081-8106-9A38E798D83F}" type="presParOf" srcId="{AF341BA4-AFD5-4744-8060-73CD774AB399}" destId="{5081E70A-AC15-4ED1-9561-F40277B73053}" srcOrd="2" destOrd="0" presId="urn:microsoft.com/office/officeart/2005/8/layout/hProcess4"/>
    <dgm:cxn modelId="{E82E07BB-409A-42FB-82A8-2C6EB769E13C}" type="presParOf" srcId="{AF341BA4-AFD5-4744-8060-73CD774AB399}" destId="{C8D979A1-10B2-411A-8EC9-6E831F5BB326}" srcOrd="3" destOrd="0" presId="urn:microsoft.com/office/officeart/2005/8/layout/hProcess4"/>
    <dgm:cxn modelId="{3ECDEEB1-7671-4CD5-A3B8-F84F969345FC}" type="presParOf" srcId="{AF341BA4-AFD5-4744-8060-73CD774AB399}" destId="{DF7ADAF0-323D-4A7D-BD16-3FDFD0A3FBF9}" srcOrd="4" destOrd="0" presId="urn:microsoft.com/office/officeart/2005/8/layout/hProcess4"/>
    <dgm:cxn modelId="{FCF98B81-A69D-4887-AD64-B9DEB2B40838}" type="presParOf" srcId="{FD63BDEA-B08D-4C20-8CE8-2005BAF76507}" destId="{DF9B84D5-27C6-4804-83F3-F3B8CCF5F575}" srcOrd="7" destOrd="0" presId="urn:microsoft.com/office/officeart/2005/8/layout/hProcess4"/>
    <dgm:cxn modelId="{CB7A3F80-8963-49BD-9239-2214CCAB8764}" type="presParOf" srcId="{FD63BDEA-B08D-4C20-8CE8-2005BAF76507}" destId="{5DE16359-58C7-42D8-910B-621F0663E384}" srcOrd="8" destOrd="0" presId="urn:microsoft.com/office/officeart/2005/8/layout/hProcess4"/>
    <dgm:cxn modelId="{8B55A682-4F46-4903-AB47-022E1B85D8B7}" type="presParOf" srcId="{5DE16359-58C7-42D8-910B-621F0663E384}" destId="{F34DCB32-E7D9-439D-A8CD-7C14446AFC2A}" srcOrd="0" destOrd="0" presId="urn:microsoft.com/office/officeart/2005/8/layout/hProcess4"/>
    <dgm:cxn modelId="{DE5199BE-D038-4467-A833-D7F658188F3B}" type="presParOf" srcId="{5DE16359-58C7-42D8-910B-621F0663E384}" destId="{058409B2-E9DD-43C4-9DA9-DECD4E0DD092}" srcOrd="1" destOrd="0" presId="urn:microsoft.com/office/officeart/2005/8/layout/hProcess4"/>
    <dgm:cxn modelId="{58A67DB9-123D-4898-9D43-810351FDC41D}" type="presParOf" srcId="{5DE16359-58C7-42D8-910B-621F0663E384}" destId="{FA7A4AAC-7C91-4321-B326-DEBBE1BD0842}" srcOrd="2" destOrd="0" presId="urn:microsoft.com/office/officeart/2005/8/layout/hProcess4"/>
    <dgm:cxn modelId="{E3D298CC-E9F2-44E1-AB4C-F805FA25D2A0}" type="presParOf" srcId="{5DE16359-58C7-42D8-910B-621F0663E384}" destId="{28696D10-D977-48F3-A75A-52FC71A56367}" srcOrd="3" destOrd="0" presId="urn:microsoft.com/office/officeart/2005/8/layout/hProcess4"/>
    <dgm:cxn modelId="{4F0AB443-C9B2-49F6-B7EB-8C4D8E1131A8}" type="presParOf" srcId="{5DE16359-58C7-42D8-910B-621F0663E384}" destId="{425A6598-D210-4E28-B9BB-0901DBEBD395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B94EFB-0AA3-4C85-83B5-B0456E80CB46}">
      <dsp:nvSpPr>
        <dsp:cNvPr id="0" name=""/>
        <dsp:cNvSpPr/>
      </dsp:nvSpPr>
      <dsp:spPr>
        <a:xfrm>
          <a:off x="1122512" y="433005"/>
          <a:ext cx="1203398" cy="12033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998E92-CFF4-4490-B34D-ABBEAEAC4498}">
      <dsp:nvSpPr>
        <dsp:cNvPr id="0" name=""/>
        <dsp:cNvSpPr/>
      </dsp:nvSpPr>
      <dsp:spPr>
        <a:xfrm>
          <a:off x="5071" y="1765492"/>
          <a:ext cx="3438281" cy="5157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Programming</a:t>
          </a:r>
        </a:p>
      </dsp:txBody>
      <dsp:txXfrm>
        <a:off x="5071" y="1765492"/>
        <a:ext cx="3438281" cy="515742"/>
      </dsp:txXfrm>
    </dsp:sp>
    <dsp:sp modelId="{42C58197-7708-4EF4-94BA-68B634CDFBFB}">
      <dsp:nvSpPr>
        <dsp:cNvPr id="0" name=""/>
        <dsp:cNvSpPr/>
      </dsp:nvSpPr>
      <dsp:spPr>
        <a:xfrm>
          <a:off x="5071" y="2341276"/>
          <a:ext cx="3438281" cy="1093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For fun since 1987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 .NET since 2001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Professionally since 2006</a:t>
          </a:r>
        </a:p>
      </dsp:txBody>
      <dsp:txXfrm>
        <a:off x="5071" y="2341276"/>
        <a:ext cx="3438281" cy="1093791"/>
      </dsp:txXfrm>
    </dsp:sp>
    <dsp:sp modelId="{A3FFC361-DDDA-4B2A-B04C-96A4D3CBB0F6}">
      <dsp:nvSpPr>
        <dsp:cNvPr id="0" name=""/>
        <dsp:cNvSpPr/>
      </dsp:nvSpPr>
      <dsp:spPr>
        <a:xfrm>
          <a:off x="5162493" y="433005"/>
          <a:ext cx="1203398" cy="12033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E158B6-268F-45F6-8A25-178547CEFF99}">
      <dsp:nvSpPr>
        <dsp:cNvPr id="0" name=""/>
        <dsp:cNvSpPr/>
      </dsp:nvSpPr>
      <dsp:spPr>
        <a:xfrm>
          <a:off x="4045051" y="1765492"/>
          <a:ext cx="3438281" cy="5157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Skillset</a:t>
          </a:r>
        </a:p>
      </dsp:txBody>
      <dsp:txXfrm>
        <a:off x="4045051" y="1765492"/>
        <a:ext cx="3438281" cy="515742"/>
      </dsp:txXfrm>
    </dsp:sp>
    <dsp:sp modelId="{78C90D01-1DC0-4FBC-AB33-5CBB3BB31522}">
      <dsp:nvSpPr>
        <dsp:cNvPr id="0" name=""/>
        <dsp:cNvSpPr/>
      </dsp:nvSpPr>
      <dsp:spPr>
        <a:xfrm>
          <a:off x="4045051" y="2341276"/>
          <a:ext cx="3438281" cy="1093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Full Stack .NET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TypeScript / Angular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Application Development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Management / Mentoring</a:t>
          </a:r>
        </a:p>
      </dsp:txBody>
      <dsp:txXfrm>
        <a:off x="4045051" y="2341276"/>
        <a:ext cx="3438281" cy="1093791"/>
      </dsp:txXfrm>
    </dsp:sp>
    <dsp:sp modelId="{2D576A24-ADAC-4098-9BE1-1703FE754CDD}">
      <dsp:nvSpPr>
        <dsp:cNvPr id="0" name=""/>
        <dsp:cNvSpPr/>
      </dsp:nvSpPr>
      <dsp:spPr>
        <a:xfrm>
          <a:off x="9202473" y="433005"/>
          <a:ext cx="1203398" cy="12033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519990-DD6F-409E-8F81-16A9054D2583}">
      <dsp:nvSpPr>
        <dsp:cNvPr id="0" name=""/>
        <dsp:cNvSpPr/>
      </dsp:nvSpPr>
      <dsp:spPr>
        <a:xfrm>
          <a:off x="8085032" y="1765492"/>
          <a:ext cx="3438281" cy="5157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 dirty="0"/>
            <a:t>Contact Info</a:t>
          </a:r>
        </a:p>
      </dsp:txBody>
      <dsp:txXfrm>
        <a:off x="8085032" y="1765492"/>
        <a:ext cx="3438281" cy="515742"/>
      </dsp:txXfrm>
    </dsp:sp>
    <dsp:sp modelId="{A51DC9ED-CBC8-4611-BAA8-BB7F5B1B41BF}">
      <dsp:nvSpPr>
        <dsp:cNvPr id="0" name=""/>
        <dsp:cNvSpPr/>
      </dsp:nvSpPr>
      <dsp:spPr>
        <a:xfrm>
          <a:off x="8085032" y="2341276"/>
          <a:ext cx="3438281" cy="1093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@IntegerMan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Matt.Eland@GMail.com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hlinkClick xmlns:r="http://schemas.openxmlformats.org/officeDocument/2006/relationships" r:id="rId7"/>
            </a:rPr>
            <a:t>LinkedIn/in/MattEland</a:t>
          </a:r>
          <a:endParaRPr lang="en-US" sz="1700" kern="1200"/>
        </a:p>
      </dsp:txBody>
      <dsp:txXfrm>
        <a:off x="8085032" y="2341276"/>
        <a:ext cx="3438281" cy="109379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3D956B-1DCC-4EF6-A41A-2798131CDC98}">
      <dsp:nvSpPr>
        <dsp:cNvPr id="0" name=""/>
        <dsp:cNvSpPr/>
      </dsp:nvSpPr>
      <dsp:spPr>
        <a:xfrm>
          <a:off x="154365" y="859126"/>
          <a:ext cx="3546563" cy="110830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689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Working Effectively with Legacy Code</a:t>
          </a:r>
        </a:p>
      </dsp:txBody>
      <dsp:txXfrm>
        <a:off x="154365" y="859126"/>
        <a:ext cx="3546563" cy="1108301"/>
      </dsp:txXfrm>
    </dsp:sp>
    <dsp:sp modelId="{94267E86-E678-4C53-BF4A-D50E2ED5A891}">
      <dsp:nvSpPr>
        <dsp:cNvPr id="0" name=""/>
        <dsp:cNvSpPr/>
      </dsp:nvSpPr>
      <dsp:spPr>
        <a:xfrm>
          <a:off x="6591" y="699038"/>
          <a:ext cx="775810" cy="1163716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14750" t="90" r="-18706" b="744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D7AEA7-C6A2-4DF3-9946-86F867DB66E7}">
      <dsp:nvSpPr>
        <dsp:cNvPr id="0" name=""/>
        <dsp:cNvSpPr/>
      </dsp:nvSpPr>
      <dsp:spPr>
        <a:xfrm>
          <a:off x="3980786" y="859126"/>
          <a:ext cx="3546563" cy="110830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689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Developer Testing</a:t>
          </a:r>
        </a:p>
      </dsp:txBody>
      <dsp:txXfrm>
        <a:off x="3980786" y="859126"/>
        <a:ext cx="3546563" cy="1108301"/>
      </dsp:txXfrm>
    </dsp:sp>
    <dsp:sp modelId="{B1EBAC38-E0E4-474C-B1F7-D6E5BF71057A}">
      <dsp:nvSpPr>
        <dsp:cNvPr id="0" name=""/>
        <dsp:cNvSpPr/>
      </dsp:nvSpPr>
      <dsp:spPr>
        <a:xfrm>
          <a:off x="3833013" y="699038"/>
          <a:ext cx="775810" cy="1163716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9" t="-479" b="21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C6457B-70A2-451F-BD5F-1BFBB96399A1}">
      <dsp:nvSpPr>
        <dsp:cNvPr id="0" name=""/>
        <dsp:cNvSpPr/>
      </dsp:nvSpPr>
      <dsp:spPr>
        <a:xfrm>
          <a:off x="7807207" y="859126"/>
          <a:ext cx="3546563" cy="110830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689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XUnit Test Patterns</a:t>
          </a:r>
          <a:endParaRPr lang="en-US" sz="2600" kern="1200" dirty="0"/>
        </a:p>
      </dsp:txBody>
      <dsp:txXfrm>
        <a:off x="7807207" y="859126"/>
        <a:ext cx="3546563" cy="1108301"/>
      </dsp:txXfrm>
    </dsp:sp>
    <dsp:sp modelId="{F58B36A9-63F3-48BD-A9D9-C4C65956EC92}">
      <dsp:nvSpPr>
        <dsp:cNvPr id="0" name=""/>
        <dsp:cNvSpPr/>
      </dsp:nvSpPr>
      <dsp:spPr>
        <a:xfrm>
          <a:off x="7659434" y="699038"/>
          <a:ext cx="775810" cy="1163716"/>
        </a:xfrm>
        <a:prstGeom prst="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t="91" b="-183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75F350-9E49-4E26-A60D-C666D2988C1B}">
      <dsp:nvSpPr>
        <dsp:cNvPr id="0" name=""/>
        <dsp:cNvSpPr/>
      </dsp:nvSpPr>
      <dsp:spPr>
        <a:xfrm>
          <a:off x="2067575" y="2254354"/>
          <a:ext cx="3546563" cy="110830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689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Measuring the Software Process</a:t>
          </a:r>
        </a:p>
      </dsp:txBody>
      <dsp:txXfrm>
        <a:off x="2067575" y="2254354"/>
        <a:ext cx="3546563" cy="1108301"/>
      </dsp:txXfrm>
    </dsp:sp>
    <dsp:sp modelId="{5640C682-869A-467B-9156-9EFDAEBCCDA1}">
      <dsp:nvSpPr>
        <dsp:cNvPr id="0" name=""/>
        <dsp:cNvSpPr/>
      </dsp:nvSpPr>
      <dsp:spPr>
        <a:xfrm>
          <a:off x="1919802" y="2094266"/>
          <a:ext cx="775810" cy="1163716"/>
        </a:xfrm>
        <a:prstGeom prst="rect">
          <a:avLst/>
        </a:prstGeom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82" r="-86" b="1168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C7EF55-5720-4E8E-A559-74C9F7305911}">
      <dsp:nvSpPr>
        <dsp:cNvPr id="0" name=""/>
        <dsp:cNvSpPr/>
      </dsp:nvSpPr>
      <dsp:spPr>
        <a:xfrm>
          <a:off x="5893997" y="2254354"/>
          <a:ext cx="3546563" cy="110830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689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The Practical Guide to Defect Prevention</a:t>
          </a:r>
        </a:p>
      </dsp:txBody>
      <dsp:txXfrm>
        <a:off x="5893997" y="2254354"/>
        <a:ext cx="3546563" cy="1108301"/>
      </dsp:txXfrm>
    </dsp:sp>
    <dsp:sp modelId="{237EBBFE-B178-4595-8EA8-E7AC63620C6C}">
      <dsp:nvSpPr>
        <dsp:cNvPr id="0" name=""/>
        <dsp:cNvSpPr/>
      </dsp:nvSpPr>
      <dsp:spPr>
        <a:xfrm>
          <a:off x="5746223" y="2094266"/>
          <a:ext cx="775810" cy="1163716"/>
        </a:xfrm>
        <a:prstGeom prst="rect">
          <a:avLst/>
        </a:prstGeom>
        <a:blipFill dpi="0"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" t="-249" r="-1774" b="47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185EE6-125B-47C3-8D4D-99E0B0A49874}">
      <dsp:nvSpPr>
        <dsp:cNvPr id="0" name=""/>
        <dsp:cNvSpPr/>
      </dsp:nvSpPr>
      <dsp:spPr>
        <a:xfrm>
          <a:off x="0" y="1062513"/>
          <a:ext cx="9906000" cy="1416684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5D75895-37A7-454C-BA8C-26A9815A6996}">
      <dsp:nvSpPr>
        <dsp:cNvPr id="0" name=""/>
        <dsp:cNvSpPr/>
      </dsp:nvSpPr>
      <dsp:spPr>
        <a:xfrm>
          <a:off x="3917" y="0"/>
          <a:ext cx="1712993" cy="141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Unit Testing 101</a:t>
          </a:r>
        </a:p>
      </dsp:txBody>
      <dsp:txXfrm>
        <a:off x="3917" y="0"/>
        <a:ext cx="1712993" cy="1416684"/>
      </dsp:txXfrm>
    </dsp:sp>
    <dsp:sp modelId="{61D84D31-C991-4A6D-BA44-32F66E01032F}">
      <dsp:nvSpPr>
        <dsp:cNvPr id="0" name=""/>
        <dsp:cNvSpPr/>
      </dsp:nvSpPr>
      <dsp:spPr>
        <a:xfrm>
          <a:off x="683328" y="1593770"/>
          <a:ext cx="354171" cy="3541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F4D70BD-2282-4ADD-B5EF-0CC77DC0C2F1}">
      <dsp:nvSpPr>
        <dsp:cNvPr id="0" name=""/>
        <dsp:cNvSpPr/>
      </dsp:nvSpPr>
      <dsp:spPr>
        <a:xfrm>
          <a:off x="1802560" y="2125027"/>
          <a:ext cx="1712993" cy="141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Taming a Big Ball of Mud</a:t>
          </a:r>
        </a:p>
      </dsp:txBody>
      <dsp:txXfrm>
        <a:off x="1802560" y="2125027"/>
        <a:ext cx="1712993" cy="1416684"/>
      </dsp:txXfrm>
    </dsp:sp>
    <dsp:sp modelId="{B7987C14-2C15-4936-B063-7C1E9974B31A}">
      <dsp:nvSpPr>
        <dsp:cNvPr id="0" name=""/>
        <dsp:cNvSpPr/>
      </dsp:nvSpPr>
      <dsp:spPr>
        <a:xfrm>
          <a:off x="2481971" y="1593770"/>
          <a:ext cx="354171" cy="3541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4650DD7-74A5-4915-AE71-81CD2380FAE1}">
      <dsp:nvSpPr>
        <dsp:cNvPr id="0" name=""/>
        <dsp:cNvSpPr/>
      </dsp:nvSpPr>
      <dsp:spPr>
        <a:xfrm>
          <a:off x="3601203" y="0"/>
          <a:ext cx="1712993" cy="141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Specialized Libraries</a:t>
          </a:r>
        </a:p>
      </dsp:txBody>
      <dsp:txXfrm>
        <a:off x="3601203" y="0"/>
        <a:ext cx="1712993" cy="1416684"/>
      </dsp:txXfrm>
    </dsp:sp>
    <dsp:sp modelId="{22D64C23-2383-4393-8832-DCB274E40B2F}">
      <dsp:nvSpPr>
        <dsp:cNvPr id="0" name=""/>
        <dsp:cNvSpPr/>
      </dsp:nvSpPr>
      <dsp:spPr>
        <a:xfrm>
          <a:off x="4280614" y="1593770"/>
          <a:ext cx="354171" cy="3541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010AF60-492A-494C-81B9-538F1F12056A}">
      <dsp:nvSpPr>
        <dsp:cNvPr id="0" name=""/>
        <dsp:cNvSpPr/>
      </dsp:nvSpPr>
      <dsp:spPr>
        <a:xfrm>
          <a:off x="5399846" y="2125027"/>
          <a:ext cx="1712993" cy="141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Other Ideas</a:t>
          </a:r>
        </a:p>
      </dsp:txBody>
      <dsp:txXfrm>
        <a:off x="5399846" y="2125027"/>
        <a:ext cx="1712993" cy="1416684"/>
      </dsp:txXfrm>
    </dsp:sp>
    <dsp:sp modelId="{5C83A8F0-31B1-40D7-9EEF-1FD6C8A8D9B2}">
      <dsp:nvSpPr>
        <dsp:cNvPr id="0" name=""/>
        <dsp:cNvSpPr/>
      </dsp:nvSpPr>
      <dsp:spPr>
        <a:xfrm>
          <a:off x="6079257" y="1593770"/>
          <a:ext cx="354171" cy="3541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A6CDD9D-C895-445B-B24C-3D6B6A8BB6A1}">
      <dsp:nvSpPr>
        <dsp:cNvPr id="0" name=""/>
        <dsp:cNvSpPr/>
      </dsp:nvSpPr>
      <dsp:spPr>
        <a:xfrm>
          <a:off x="7198488" y="0"/>
          <a:ext cx="1712993" cy="141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b" anchorCtr="1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Conclusion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Q&amp;A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Community Ideas</a:t>
          </a:r>
        </a:p>
      </dsp:txBody>
      <dsp:txXfrm>
        <a:off x="7198488" y="0"/>
        <a:ext cx="1712993" cy="1416684"/>
      </dsp:txXfrm>
    </dsp:sp>
    <dsp:sp modelId="{5A99E385-1DCB-459C-83D6-7EED0D744E3C}">
      <dsp:nvSpPr>
        <dsp:cNvPr id="0" name=""/>
        <dsp:cNvSpPr/>
      </dsp:nvSpPr>
      <dsp:spPr>
        <a:xfrm>
          <a:off x="7877899" y="1593770"/>
          <a:ext cx="354171" cy="3541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616796-BA99-48CE-B2C9-936A6473D587}">
      <dsp:nvSpPr>
        <dsp:cNvPr id="0" name=""/>
        <dsp:cNvSpPr/>
      </dsp:nvSpPr>
      <dsp:spPr>
        <a:xfrm>
          <a:off x="200186" y="1424182"/>
          <a:ext cx="2911665" cy="959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Resume Information</a:t>
          </a:r>
        </a:p>
      </dsp:txBody>
      <dsp:txXfrm>
        <a:off x="200186" y="1424182"/>
        <a:ext cx="2911665" cy="959526"/>
      </dsp:txXfrm>
    </dsp:sp>
    <dsp:sp modelId="{C39C8222-DED7-4038-A866-1BC6DEFB2984}">
      <dsp:nvSpPr>
        <dsp:cNvPr id="0" name=""/>
        <dsp:cNvSpPr/>
      </dsp:nvSpPr>
      <dsp:spPr>
        <a:xfrm>
          <a:off x="196877" y="1132354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FE0E242-5370-4CE8-83B6-04BE8E3C0FBB}">
      <dsp:nvSpPr>
        <dsp:cNvPr id="0" name=""/>
        <dsp:cNvSpPr/>
      </dsp:nvSpPr>
      <dsp:spPr>
        <a:xfrm>
          <a:off x="359004" y="808100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2460"/>
                <a:satOff val="-3"/>
                <a:lumOff val="1394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2460"/>
                <a:satOff val="-3"/>
                <a:lumOff val="1394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AE8B15A-E6F3-414B-A062-F3E99C9C54FB}">
      <dsp:nvSpPr>
        <dsp:cNvPr id="0" name=""/>
        <dsp:cNvSpPr/>
      </dsp:nvSpPr>
      <dsp:spPr>
        <a:xfrm>
          <a:off x="748109" y="872951"/>
          <a:ext cx="363958" cy="363958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24919"/>
                <a:satOff val="-6"/>
                <a:lumOff val="278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24919"/>
                <a:satOff val="-6"/>
                <a:lumOff val="278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2C41001-D222-40FF-98AD-4FCE797C99A7}">
      <dsp:nvSpPr>
        <dsp:cNvPr id="0" name=""/>
        <dsp:cNvSpPr/>
      </dsp:nvSpPr>
      <dsp:spPr>
        <a:xfrm>
          <a:off x="1072362" y="516272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37379"/>
                <a:satOff val="-9"/>
                <a:lumOff val="4183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37379"/>
                <a:satOff val="-9"/>
                <a:lumOff val="4183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F27CFF8-3073-412B-B2D7-00E636E6C073}">
      <dsp:nvSpPr>
        <dsp:cNvPr id="0" name=""/>
        <dsp:cNvSpPr/>
      </dsp:nvSpPr>
      <dsp:spPr>
        <a:xfrm>
          <a:off x="1493892" y="386571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49838"/>
                <a:satOff val="-12"/>
                <a:lumOff val="557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49838"/>
                <a:satOff val="-12"/>
                <a:lumOff val="557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1831F05-C9B4-469A-A7DC-291CFB04AE98}">
      <dsp:nvSpPr>
        <dsp:cNvPr id="0" name=""/>
        <dsp:cNvSpPr/>
      </dsp:nvSpPr>
      <dsp:spPr>
        <a:xfrm>
          <a:off x="2012698" y="613548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62298"/>
                <a:satOff val="-15"/>
                <a:lumOff val="697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62298"/>
                <a:satOff val="-15"/>
                <a:lumOff val="697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4A6F70D-F82C-4F0A-A6EC-6DDD9E4BBCBC}">
      <dsp:nvSpPr>
        <dsp:cNvPr id="0" name=""/>
        <dsp:cNvSpPr/>
      </dsp:nvSpPr>
      <dsp:spPr>
        <a:xfrm>
          <a:off x="2336951" y="775675"/>
          <a:ext cx="363958" cy="363958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74757"/>
                <a:satOff val="-18"/>
                <a:lumOff val="8365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74757"/>
                <a:satOff val="-18"/>
                <a:lumOff val="8365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00C974A-655D-43AF-91B9-C54ACC01F3FC}">
      <dsp:nvSpPr>
        <dsp:cNvPr id="0" name=""/>
        <dsp:cNvSpPr/>
      </dsp:nvSpPr>
      <dsp:spPr>
        <a:xfrm>
          <a:off x="2790907" y="1132354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87217"/>
                <a:satOff val="-21"/>
                <a:lumOff val="975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87217"/>
                <a:satOff val="-21"/>
                <a:lumOff val="975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A4A10E0-1099-44D0-8F92-63B0071004BF}">
      <dsp:nvSpPr>
        <dsp:cNvPr id="0" name=""/>
        <dsp:cNvSpPr/>
      </dsp:nvSpPr>
      <dsp:spPr>
        <a:xfrm>
          <a:off x="2985459" y="1489033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99677"/>
                <a:satOff val="-24"/>
                <a:lumOff val="11153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99677"/>
                <a:satOff val="-24"/>
                <a:lumOff val="11153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7C11F65-07AB-49AB-B59F-80496F230887}">
      <dsp:nvSpPr>
        <dsp:cNvPr id="0" name=""/>
        <dsp:cNvSpPr/>
      </dsp:nvSpPr>
      <dsp:spPr>
        <a:xfrm>
          <a:off x="1299340" y="808100"/>
          <a:ext cx="595567" cy="595567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12136"/>
                <a:satOff val="-27"/>
                <a:lumOff val="1254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12136"/>
                <a:satOff val="-27"/>
                <a:lumOff val="1254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4792F02-A71B-4C93-B5A2-240639381EDF}">
      <dsp:nvSpPr>
        <dsp:cNvPr id="0" name=""/>
        <dsp:cNvSpPr/>
      </dsp:nvSpPr>
      <dsp:spPr>
        <a:xfrm>
          <a:off x="34751" y="2040264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24596"/>
                <a:satOff val="-30"/>
                <a:lumOff val="1394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24596"/>
                <a:satOff val="-30"/>
                <a:lumOff val="1394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A485942-A943-42D8-9A4B-3982F2B362DB}">
      <dsp:nvSpPr>
        <dsp:cNvPr id="0" name=""/>
        <dsp:cNvSpPr/>
      </dsp:nvSpPr>
      <dsp:spPr>
        <a:xfrm>
          <a:off x="229303" y="2332093"/>
          <a:ext cx="363958" cy="363958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37055"/>
                <a:satOff val="-33"/>
                <a:lumOff val="1533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37055"/>
                <a:satOff val="-33"/>
                <a:lumOff val="1533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4CEF833-1CA7-42F1-BE9B-91E16C56A290}">
      <dsp:nvSpPr>
        <dsp:cNvPr id="0" name=""/>
        <dsp:cNvSpPr/>
      </dsp:nvSpPr>
      <dsp:spPr>
        <a:xfrm>
          <a:off x="715683" y="2591495"/>
          <a:ext cx="529393" cy="529393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49515"/>
                <a:satOff val="-36"/>
                <a:lumOff val="1673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49515"/>
                <a:satOff val="-36"/>
                <a:lumOff val="1673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EF93EE7-57A3-4A10-9568-716675254E26}">
      <dsp:nvSpPr>
        <dsp:cNvPr id="0" name=""/>
        <dsp:cNvSpPr/>
      </dsp:nvSpPr>
      <dsp:spPr>
        <a:xfrm>
          <a:off x="1396616" y="3013025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61974"/>
                <a:satOff val="-39"/>
                <a:lumOff val="18124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61974"/>
                <a:satOff val="-39"/>
                <a:lumOff val="18124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E0767F0-5CB5-496D-90F4-A87AA0B1F59D}">
      <dsp:nvSpPr>
        <dsp:cNvPr id="0" name=""/>
        <dsp:cNvSpPr/>
      </dsp:nvSpPr>
      <dsp:spPr>
        <a:xfrm>
          <a:off x="1526317" y="2591495"/>
          <a:ext cx="363958" cy="363958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74434"/>
                <a:satOff val="-42"/>
                <a:lumOff val="1951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74434"/>
                <a:satOff val="-42"/>
                <a:lumOff val="1951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87AA8E7-9986-4DC7-837D-441AA9E4AC4B}">
      <dsp:nvSpPr>
        <dsp:cNvPr id="0" name=""/>
        <dsp:cNvSpPr/>
      </dsp:nvSpPr>
      <dsp:spPr>
        <a:xfrm>
          <a:off x="1850571" y="3045451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86893"/>
                <a:satOff val="-45"/>
                <a:lumOff val="2091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86893"/>
                <a:satOff val="-45"/>
                <a:lumOff val="2091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0A742C1-078A-4125-BABC-D9F35EAAEC90}">
      <dsp:nvSpPr>
        <dsp:cNvPr id="0" name=""/>
        <dsp:cNvSpPr/>
      </dsp:nvSpPr>
      <dsp:spPr>
        <a:xfrm>
          <a:off x="2142399" y="2526645"/>
          <a:ext cx="529393" cy="529393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99353"/>
                <a:satOff val="-48"/>
                <a:lumOff val="2230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99353"/>
                <a:satOff val="-48"/>
                <a:lumOff val="2230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091F80F-5910-4CFE-9EF1-1AA8DEEF23A6}">
      <dsp:nvSpPr>
        <dsp:cNvPr id="0" name=""/>
        <dsp:cNvSpPr/>
      </dsp:nvSpPr>
      <dsp:spPr>
        <a:xfrm>
          <a:off x="2855757" y="2396943"/>
          <a:ext cx="363958" cy="363958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211813"/>
                <a:satOff val="-51"/>
                <a:lumOff val="2370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211813"/>
                <a:satOff val="-51"/>
                <a:lumOff val="2370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1AD0730-7BDB-458C-8A75-DF45EF38DDD8}">
      <dsp:nvSpPr>
        <dsp:cNvPr id="0" name=""/>
        <dsp:cNvSpPr/>
      </dsp:nvSpPr>
      <dsp:spPr>
        <a:xfrm>
          <a:off x="3585480" y="872412"/>
          <a:ext cx="1068893" cy="2040633"/>
        </a:xfrm>
        <a:prstGeom prst="chevron">
          <a:avLst>
            <a:gd name="adj" fmla="val 62310"/>
          </a:avLst>
        </a:prstGeom>
        <a:solidFill>
          <a:schemeClr val="accent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23B5EF0-92AC-4D39-894E-BFED96490B65}">
      <dsp:nvSpPr>
        <dsp:cNvPr id="0" name=""/>
        <dsp:cNvSpPr/>
      </dsp:nvSpPr>
      <dsp:spPr>
        <a:xfrm>
          <a:off x="4288609" y="873403"/>
          <a:ext cx="2915163" cy="2040614"/>
        </a:xfrm>
        <a:prstGeom prst="rect">
          <a:avLst/>
        </a:prstGeom>
        <a:noFill/>
        <a:ln w="9525" cap="flat" cmpd="sng" algn="ctr">
          <a:noFill/>
          <a:prstDash val="solid"/>
        </a:ln>
        <a:effectLst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System </a:t>
          </a:r>
        </a:p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Under Test</a:t>
          </a:r>
        </a:p>
      </dsp:txBody>
      <dsp:txXfrm>
        <a:off x="4288609" y="873403"/>
        <a:ext cx="2915163" cy="2040614"/>
      </dsp:txXfrm>
    </dsp:sp>
    <dsp:sp modelId="{7C6F8D68-A980-4404-BE48-CFA71F20095A}">
      <dsp:nvSpPr>
        <dsp:cNvPr id="0" name=""/>
        <dsp:cNvSpPr/>
      </dsp:nvSpPr>
      <dsp:spPr>
        <a:xfrm>
          <a:off x="6761817" y="872412"/>
          <a:ext cx="1068893" cy="2040633"/>
        </a:xfrm>
        <a:prstGeom prst="chevron">
          <a:avLst>
            <a:gd name="adj" fmla="val 62310"/>
          </a:avLst>
        </a:prstGeom>
        <a:solidFill>
          <a:schemeClr val="accent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89CD8C8-3DA0-4894-8CF1-F9F0B75E751A}">
      <dsp:nvSpPr>
        <dsp:cNvPr id="0" name=""/>
        <dsp:cNvSpPr/>
      </dsp:nvSpPr>
      <dsp:spPr>
        <a:xfrm>
          <a:off x="8540630" y="703770"/>
          <a:ext cx="2477888" cy="2477888"/>
        </a:xfrm>
        <a:prstGeom prst="ellipse">
          <a:avLst/>
        </a:prstGeom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Resume Score</a:t>
          </a:r>
        </a:p>
      </dsp:txBody>
      <dsp:txXfrm>
        <a:off x="8903508" y="1066648"/>
        <a:ext cx="1752132" cy="17521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B34F07-74A2-4CD1-889B-9B3AC311E390}">
      <dsp:nvSpPr>
        <dsp:cNvPr id="0" name=""/>
        <dsp:cNvSpPr/>
      </dsp:nvSpPr>
      <dsp:spPr>
        <a:xfrm>
          <a:off x="1227957" y="355738"/>
          <a:ext cx="4597233" cy="4597233"/>
        </a:xfrm>
        <a:prstGeom prst="pie">
          <a:avLst>
            <a:gd name="adj1" fmla="val 16200000"/>
            <a:gd name="adj2" fmla="val 180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Green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Make the test pass</a:t>
          </a:r>
        </a:p>
      </dsp:txBody>
      <dsp:txXfrm>
        <a:off x="3650809" y="1329913"/>
        <a:ext cx="1641869" cy="1368224"/>
      </dsp:txXfrm>
    </dsp:sp>
    <dsp:sp modelId="{C75DD731-8046-4E7B-B1B6-C654F87D9D29}">
      <dsp:nvSpPr>
        <dsp:cNvPr id="0" name=""/>
        <dsp:cNvSpPr/>
      </dsp:nvSpPr>
      <dsp:spPr>
        <a:xfrm>
          <a:off x="1133276" y="519925"/>
          <a:ext cx="4597233" cy="4597233"/>
        </a:xfrm>
        <a:prstGeom prst="pie">
          <a:avLst>
            <a:gd name="adj1" fmla="val 1800000"/>
            <a:gd name="adj2" fmla="val 9000000"/>
          </a:avLst>
        </a:prstGeom>
        <a:solidFill>
          <a:schemeClr val="accent4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Refactor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Clean up System Under Test</a:t>
          </a:r>
        </a:p>
      </dsp:txBody>
      <dsp:txXfrm>
        <a:off x="2227856" y="3502654"/>
        <a:ext cx="2462803" cy="1204037"/>
      </dsp:txXfrm>
    </dsp:sp>
    <dsp:sp modelId="{FEF539DA-0380-4E23-B9D5-84830DD1623E}">
      <dsp:nvSpPr>
        <dsp:cNvPr id="0" name=""/>
        <dsp:cNvSpPr/>
      </dsp:nvSpPr>
      <dsp:spPr>
        <a:xfrm>
          <a:off x="1038595" y="355738"/>
          <a:ext cx="4597233" cy="4597233"/>
        </a:xfrm>
        <a:prstGeom prst="pie">
          <a:avLst>
            <a:gd name="adj1" fmla="val 9000000"/>
            <a:gd name="adj2" fmla="val 16200000"/>
          </a:avLst>
        </a:prstGeom>
        <a:solidFill>
          <a:schemeClr val="accent6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Red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Write a failing test</a:t>
          </a:r>
        </a:p>
      </dsp:txBody>
      <dsp:txXfrm>
        <a:off x="1571108" y="1329913"/>
        <a:ext cx="1641869" cy="1368224"/>
      </dsp:txXfrm>
    </dsp:sp>
    <dsp:sp modelId="{C0DC3910-BA62-41BC-9891-F92447B67645}">
      <dsp:nvSpPr>
        <dsp:cNvPr id="0" name=""/>
        <dsp:cNvSpPr/>
      </dsp:nvSpPr>
      <dsp:spPr>
        <a:xfrm>
          <a:off x="943746" y="71147"/>
          <a:ext cx="5166414" cy="5166414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3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2C0B042-BF9E-4FA4-B7BE-DE53ABBD0FDC}">
      <dsp:nvSpPr>
        <dsp:cNvPr id="0" name=""/>
        <dsp:cNvSpPr/>
      </dsp:nvSpPr>
      <dsp:spPr>
        <a:xfrm>
          <a:off x="848686" y="235043"/>
          <a:ext cx="5166414" cy="5166414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4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ED8B981-76A1-4FBE-9260-950CABF43860}">
      <dsp:nvSpPr>
        <dsp:cNvPr id="0" name=""/>
        <dsp:cNvSpPr/>
      </dsp:nvSpPr>
      <dsp:spPr>
        <a:xfrm>
          <a:off x="753625" y="71147"/>
          <a:ext cx="5166414" cy="5166414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6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737B43-5F33-410A-9602-1AB78EB07B7E}">
      <dsp:nvSpPr>
        <dsp:cNvPr id="0" name=""/>
        <dsp:cNvSpPr/>
      </dsp:nvSpPr>
      <dsp:spPr>
        <a:xfrm>
          <a:off x="342011" y="728824"/>
          <a:ext cx="1059398" cy="10593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87CEB1-4C75-411E-85FD-C8714664DF72}">
      <dsp:nvSpPr>
        <dsp:cNvPr id="0" name=""/>
        <dsp:cNvSpPr/>
      </dsp:nvSpPr>
      <dsp:spPr>
        <a:xfrm>
          <a:off x="567785" y="954598"/>
          <a:ext cx="607851" cy="6078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0D2C9A-13DF-4FF6-85AF-A92B95539149}">
      <dsp:nvSpPr>
        <dsp:cNvPr id="0" name=""/>
        <dsp:cNvSpPr/>
      </dsp:nvSpPr>
      <dsp:spPr>
        <a:xfrm>
          <a:off x="3351" y="2118199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Build a Safety Net</a:t>
          </a:r>
        </a:p>
      </dsp:txBody>
      <dsp:txXfrm>
        <a:off x="3351" y="2118199"/>
        <a:ext cx="1736718" cy="694687"/>
      </dsp:txXfrm>
    </dsp:sp>
    <dsp:sp modelId="{5AC9180F-0FE0-45DC-BBA7-CF591654142E}">
      <dsp:nvSpPr>
        <dsp:cNvPr id="0" name=""/>
        <dsp:cNvSpPr/>
      </dsp:nvSpPr>
      <dsp:spPr>
        <a:xfrm>
          <a:off x="2382656" y="728824"/>
          <a:ext cx="1059398" cy="10593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3F5E6E-ECEB-411F-9027-072F738CBA79}">
      <dsp:nvSpPr>
        <dsp:cNvPr id="0" name=""/>
        <dsp:cNvSpPr/>
      </dsp:nvSpPr>
      <dsp:spPr>
        <a:xfrm>
          <a:off x="2608429" y="954598"/>
          <a:ext cx="607851" cy="6078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767641-938B-4800-885A-32BA6374833B}">
      <dsp:nvSpPr>
        <dsp:cNvPr id="0" name=""/>
        <dsp:cNvSpPr/>
      </dsp:nvSpPr>
      <dsp:spPr>
        <a:xfrm>
          <a:off x="2043996" y="2118199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Improve Testability</a:t>
          </a:r>
        </a:p>
      </dsp:txBody>
      <dsp:txXfrm>
        <a:off x="2043996" y="2118199"/>
        <a:ext cx="1736718" cy="694687"/>
      </dsp:txXfrm>
    </dsp:sp>
    <dsp:sp modelId="{BA356152-56DF-48D7-9E76-FBEF79E10408}">
      <dsp:nvSpPr>
        <dsp:cNvPr id="0" name=""/>
        <dsp:cNvSpPr/>
      </dsp:nvSpPr>
      <dsp:spPr>
        <a:xfrm>
          <a:off x="4423300" y="728824"/>
          <a:ext cx="1059398" cy="10593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00D5CE-4616-4950-8BB5-02AF0418D88F}">
      <dsp:nvSpPr>
        <dsp:cNvPr id="0" name=""/>
        <dsp:cNvSpPr/>
      </dsp:nvSpPr>
      <dsp:spPr>
        <a:xfrm>
          <a:off x="4649074" y="954598"/>
          <a:ext cx="607851" cy="6078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55FCA8-2EEB-482A-86CA-EBE322BF6C4F}">
      <dsp:nvSpPr>
        <dsp:cNvPr id="0" name=""/>
        <dsp:cNvSpPr/>
      </dsp:nvSpPr>
      <dsp:spPr>
        <a:xfrm>
          <a:off x="4084640" y="2118199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Improve your Tests</a:t>
          </a:r>
        </a:p>
      </dsp:txBody>
      <dsp:txXfrm>
        <a:off x="4084640" y="2118199"/>
        <a:ext cx="1736718" cy="694687"/>
      </dsp:txXfrm>
    </dsp:sp>
    <dsp:sp modelId="{3C8CAB2E-50D0-4D7D-A858-BEAB114A9AFC}">
      <dsp:nvSpPr>
        <dsp:cNvPr id="0" name=""/>
        <dsp:cNvSpPr/>
      </dsp:nvSpPr>
      <dsp:spPr>
        <a:xfrm>
          <a:off x="6463945" y="728824"/>
          <a:ext cx="1059398" cy="10593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A89AE3-000A-489E-BF97-C31401F7C529}">
      <dsp:nvSpPr>
        <dsp:cNvPr id="0" name=""/>
        <dsp:cNvSpPr/>
      </dsp:nvSpPr>
      <dsp:spPr>
        <a:xfrm>
          <a:off x="6689718" y="954598"/>
          <a:ext cx="607851" cy="6078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FC81C7-CA37-4298-82B6-5AE961AA6FF5}">
      <dsp:nvSpPr>
        <dsp:cNvPr id="0" name=""/>
        <dsp:cNvSpPr/>
      </dsp:nvSpPr>
      <dsp:spPr>
        <a:xfrm>
          <a:off x="6125285" y="2118199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Refactor the Code</a:t>
          </a:r>
        </a:p>
      </dsp:txBody>
      <dsp:txXfrm>
        <a:off x="6125285" y="2118199"/>
        <a:ext cx="1736718" cy="694687"/>
      </dsp:txXfrm>
    </dsp:sp>
    <dsp:sp modelId="{35256948-554E-4894-8A0C-62078E52B3C1}">
      <dsp:nvSpPr>
        <dsp:cNvPr id="0" name=""/>
        <dsp:cNvSpPr/>
      </dsp:nvSpPr>
      <dsp:spPr>
        <a:xfrm>
          <a:off x="8504589" y="728824"/>
          <a:ext cx="1059398" cy="10593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42538D-EE25-452E-845F-72E9B3F32F6C}">
      <dsp:nvSpPr>
        <dsp:cNvPr id="0" name=""/>
        <dsp:cNvSpPr/>
      </dsp:nvSpPr>
      <dsp:spPr>
        <a:xfrm>
          <a:off x="8730363" y="954598"/>
          <a:ext cx="607851" cy="60785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F73253-8A53-4803-A599-5DBC7E0DA416}">
      <dsp:nvSpPr>
        <dsp:cNvPr id="0" name=""/>
        <dsp:cNvSpPr/>
      </dsp:nvSpPr>
      <dsp:spPr>
        <a:xfrm>
          <a:off x="8165929" y="2118199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Expand Your Tests</a:t>
          </a:r>
        </a:p>
      </dsp:txBody>
      <dsp:txXfrm>
        <a:off x="8165929" y="2118199"/>
        <a:ext cx="1736718" cy="69468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522AEF-1F72-445B-ADE7-3AE9D529079B}">
      <dsp:nvSpPr>
        <dsp:cNvPr id="0" name=""/>
        <dsp:cNvSpPr/>
      </dsp:nvSpPr>
      <dsp:spPr>
        <a:xfrm>
          <a:off x="2949" y="654876"/>
          <a:ext cx="2522643" cy="100905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Restore Dependencies</a:t>
          </a:r>
        </a:p>
      </dsp:txBody>
      <dsp:txXfrm>
        <a:off x="507478" y="654876"/>
        <a:ext cx="1513586" cy="1009057"/>
      </dsp:txXfrm>
    </dsp:sp>
    <dsp:sp modelId="{B5E4F4F0-C878-4D47-B120-99AE4EBE512D}">
      <dsp:nvSpPr>
        <dsp:cNvPr id="0" name=""/>
        <dsp:cNvSpPr/>
      </dsp:nvSpPr>
      <dsp:spPr>
        <a:xfrm>
          <a:off x="2309593" y="654876"/>
          <a:ext cx="2522643" cy="100905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Build</a:t>
          </a:r>
        </a:p>
      </dsp:txBody>
      <dsp:txXfrm>
        <a:off x="2814122" y="654876"/>
        <a:ext cx="1513586" cy="1009057"/>
      </dsp:txXfrm>
    </dsp:sp>
    <dsp:sp modelId="{4D4F9C92-BFF0-41B6-A3E0-102C0294A47B}">
      <dsp:nvSpPr>
        <dsp:cNvPr id="0" name=""/>
        <dsp:cNvSpPr/>
      </dsp:nvSpPr>
      <dsp:spPr>
        <a:xfrm>
          <a:off x="4616237" y="654876"/>
          <a:ext cx="2522643" cy="1009057"/>
        </a:xfrm>
        <a:prstGeom prst="chevron">
          <a:avLst/>
        </a:prstGeom>
        <a:solidFill>
          <a:schemeClr val="accent4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Run Tests</a:t>
          </a:r>
        </a:p>
      </dsp:txBody>
      <dsp:txXfrm>
        <a:off x="5120766" y="654876"/>
        <a:ext cx="1513586" cy="1009057"/>
      </dsp:txXfrm>
    </dsp:sp>
    <dsp:sp modelId="{2ED4B3D1-D5B2-42EC-B726-67DE44A5326A}">
      <dsp:nvSpPr>
        <dsp:cNvPr id="0" name=""/>
        <dsp:cNvSpPr/>
      </dsp:nvSpPr>
      <dsp:spPr>
        <a:xfrm>
          <a:off x="4616237" y="1790066"/>
          <a:ext cx="2018115" cy="867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Should be repeatable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Notify on failure</a:t>
          </a:r>
        </a:p>
      </dsp:txBody>
      <dsp:txXfrm>
        <a:off x="4616237" y="1790066"/>
        <a:ext cx="2018115" cy="867216"/>
      </dsp:txXfrm>
    </dsp:sp>
    <dsp:sp modelId="{85C96D71-E243-420A-A798-8DAA4DCC47F8}">
      <dsp:nvSpPr>
        <dsp:cNvPr id="0" name=""/>
        <dsp:cNvSpPr/>
      </dsp:nvSpPr>
      <dsp:spPr>
        <a:xfrm>
          <a:off x="6922881" y="654876"/>
          <a:ext cx="2522643" cy="1009057"/>
        </a:xfrm>
        <a:prstGeom prst="chevron">
          <a:avLst/>
        </a:prstGeom>
        <a:solidFill>
          <a:schemeClr val="accent4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Run Code Analysis</a:t>
          </a:r>
        </a:p>
      </dsp:txBody>
      <dsp:txXfrm>
        <a:off x="7427410" y="654876"/>
        <a:ext cx="1513586" cy="1009057"/>
      </dsp:txXfrm>
    </dsp:sp>
    <dsp:sp modelId="{400B051A-1D42-41FE-A821-8C524A4C131C}">
      <dsp:nvSpPr>
        <dsp:cNvPr id="0" name=""/>
        <dsp:cNvSpPr/>
      </dsp:nvSpPr>
      <dsp:spPr>
        <a:xfrm>
          <a:off x="6922881" y="1790066"/>
          <a:ext cx="2018115" cy="867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Track metrics over time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Integrate results into code review process</a:t>
          </a:r>
        </a:p>
      </dsp:txBody>
      <dsp:txXfrm>
        <a:off x="6922881" y="1790066"/>
        <a:ext cx="2018115" cy="867216"/>
      </dsp:txXfrm>
    </dsp:sp>
    <dsp:sp modelId="{B63EF24D-4FE5-4150-B921-7C44995DC979}">
      <dsp:nvSpPr>
        <dsp:cNvPr id="0" name=""/>
        <dsp:cNvSpPr/>
      </dsp:nvSpPr>
      <dsp:spPr>
        <a:xfrm>
          <a:off x="9229525" y="654876"/>
          <a:ext cx="2522643" cy="100905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Publish Results</a:t>
          </a:r>
        </a:p>
      </dsp:txBody>
      <dsp:txXfrm>
        <a:off x="9734054" y="654876"/>
        <a:ext cx="1513586" cy="1009057"/>
      </dsp:txXfrm>
    </dsp:sp>
    <dsp:sp modelId="{56BD823F-8550-4E7F-81A0-578DA1DE1DE1}">
      <dsp:nvSpPr>
        <dsp:cNvPr id="0" name=""/>
        <dsp:cNvSpPr/>
      </dsp:nvSpPr>
      <dsp:spPr>
        <a:xfrm>
          <a:off x="9229525" y="1790066"/>
          <a:ext cx="2018115" cy="867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Publish build status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Store build artifacts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Possibly deploy software</a:t>
          </a:r>
        </a:p>
      </dsp:txBody>
      <dsp:txXfrm>
        <a:off x="9229525" y="1790066"/>
        <a:ext cx="2018115" cy="86721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1EC4A2-4632-4BEE-8BD7-DB25F06FB36A}">
      <dsp:nvSpPr>
        <dsp:cNvPr id="0" name=""/>
        <dsp:cNvSpPr/>
      </dsp:nvSpPr>
      <dsp:spPr>
        <a:xfrm rot="5400000">
          <a:off x="6330963" y="-2661989"/>
          <a:ext cx="810232" cy="633984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Write unit tests around test plans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Expand as needed after development work is done</a:t>
          </a:r>
        </a:p>
      </dsp:txBody>
      <dsp:txXfrm rot="-5400000">
        <a:off x="3566159" y="142367"/>
        <a:ext cx="6300288" cy="731128"/>
      </dsp:txXfrm>
    </dsp:sp>
    <dsp:sp modelId="{8D311835-49C2-4E64-882D-BBBC27EE8AF9}">
      <dsp:nvSpPr>
        <dsp:cNvPr id="0" name=""/>
        <dsp:cNvSpPr/>
      </dsp:nvSpPr>
      <dsp:spPr>
        <a:xfrm>
          <a:off x="0" y="1534"/>
          <a:ext cx="3566160" cy="101279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Write Test Plans before coding</a:t>
          </a:r>
        </a:p>
      </dsp:txBody>
      <dsp:txXfrm>
        <a:off x="49440" y="50974"/>
        <a:ext cx="3467280" cy="913910"/>
      </dsp:txXfrm>
    </dsp:sp>
    <dsp:sp modelId="{321C0282-F815-4343-A5CE-B901282754F3}">
      <dsp:nvSpPr>
        <dsp:cNvPr id="0" name=""/>
        <dsp:cNvSpPr/>
      </dsp:nvSpPr>
      <dsp:spPr>
        <a:xfrm rot="5400000">
          <a:off x="6330963" y="-1598559"/>
          <a:ext cx="810232" cy="633984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Helps find edge cases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Helps others understand the change more</a:t>
          </a:r>
        </a:p>
      </dsp:txBody>
      <dsp:txXfrm rot="-5400000">
        <a:off x="3566159" y="1205797"/>
        <a:ext cx="6300288" cy="731128"/>
      </dsp:txXfrm>
    </dsp:sp>
    <dsp:sp modelId="{3D58BCE2-A511-46BE-B658-C0434AD30877}">
      <dsp:nvSpPr>
        <dsp:cNvPr id="0" name=""/>
        <dsp:cNvSpPr/>
      </dsp:nvSpPr>
      <dsp:spPr>
        <a:xfrm>
          <a:off x="0" y="1064965"/>
          <a:ext cx="3566160" cy="101279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Include Test Plans in Code Review</a:t>
          </a:r>
        </a:p>
      </dsp:txBody>
      <dsp:txXfrm>
        <a:off x="49440" y="1114405"/>
        <a:ext cx="3467280" cy="913910"/>
      </dsp:txXfrm>
    </dsp:sp>
    <dsp:sp modelId="{7BFCA67A-B9A2-4D6F-8FC0-8B064BBB1E96}">
      <dsp:nvSpPr>
        <dsp:cNvPr id="0" name=""/>
        <dsp:cNvSpPr/>
      </dsp:nvSpPr>
      <dsp:spPr>
        <a:xfrm rot="5400000">
          <a:off x="6330963" y="-535129"/>
          <a:ext cx="810232" cy="633984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Provide the test plan you followed as a rough draft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Provide the list of unit tests added</a:t>
          </a:r>
        </a:p>
      </dsp:txBody>
      <dsp:txXfrm rot="-5400000">
        <a:off x="3566159" y="2269227"/>
        <a:ext cx="6300288" cy="731128"/>
      </dsp:txXfrm>
    </dsp:sp>
    <dsp:sp modelId="{25F2A970-64B7-4FA3-A47F-38A5F99E27CC}">
      <dsp:nvSpPr>
        <dsp:cNvPr id="0" name=""/>
        <dsp:cNvSpPr/>
      </dsp:nvSpPr>
      <dsp:spPr>
        <a:xfrm>
          <a:off x="0" y="2128395"/>
          <a:ext cx="3566160" cy="101279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When handing a feature off to QA…</a:t>
          </a:r>
        </a:p>
      </dsp:txBody>
      <dsp:txXfrm>
        <a:off x="49440" y="2177835"/>
        <a:ext cx="3467280" cy="91391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181473-28AA-41FE-9E89-8AFB51F33FA1}">
      <dsp:nvSpPr>
        <dsp:cNvPr id="0" name=""/>
        <dsp:cNvSpPr/>
      </dsp:nvSpPr>
      <dsp:spPr>
        <a:xfrm>
          <a:off x="811633" y="979167"/>
          <a:ext cx="866742" cy="8667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43FA804-755C-4434-816F-AD597F5F38D5}">
      <dsp:nvSpPr>
        <dsp:cNvPr id="0" name=""/>
        <dsp:cNvSpPr/>
      </dsp:nvSpPr>
      <dsp:spPr>
        <a:xfrm>
          <a:off x="6801" y="1932022"/>
          <a:ext cx="2476406" cy="371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Immutability / Pure Functions</a:t>
          </a:r>
        </a:p>
      </dsp:txBody>
      <dsp:txXfrm>
        <a:off x="6801" y="1932022"/>
        <a:ext cx="2476406" cy="371460"/>
      </dsp:txXfrm>
    </dsp:sp>
    <dsp:sp modelId="{43AEB33A-798F-4041-917A-19A898265370}">
      <dsp:nvSpPr>
        <dsp:cNvPr id="0" name=""/>
        <dsp:cNvSpPr/>
      </dsp:nvSpPr>
      <dsp:spPr>
        <a:xfrm>
          <a:off x="6801" y="2343535"/>
          <a:ext cx="2476406" cy="638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Readonly</a:t>
          </a:r>
          <a:r>
            <a:rPr lang="en-US" sz="1400" kern="1200" dirty="0"/>
            <a:t> Properties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Immutable Collections</a:t>
          </a:r>
        </a:p>
      </dsp:txBody>
      <dsp:txXfrm>
        <a:off x="6801" y="2343535"/>
        <a:ext cx="2476406" cy="638256"/>
      </dsp:txXfrm>
    </dsp:sp>
    <dsp:sp modelId="{12596935-AA22-4F47-BA4E-600DCC839631}">
      <dsp:nvSpPr>
        <dsp:cNvPr id="0" name=""/>
        <dsp:cNvSpPr/>
      </dsp:nvSpPr>
      <dsp:spPr>
        <a:xfrm>
          <a:off x="3721410" y="979167"/>
          <a:ext cx="866742" cy="8667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AF3A9F2-638D-4309-9192-C8A592F7B797}">
      <dsp:nvSpPr>
        <dsp:cNvPr id="0" name=""/>
        <dsp:cNvSpPr/>
      </dsp:nvSpPr>
      <dsp:spPr>
        <a:xfrm>
          <a:off x="2916578" y="1932022"/>
          <a:ext cx="2476406" cy="371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Make Invalid State Impossible</a:t>
          </a:r>
        </a:p>
      </dsp:txBody>
      <dsp:txXfrm>
        <a:off x="2916578" y="1932022"/>
        <a:ext cx="2476406" cy="371460"/>
      </dsp:txXfrm>
    </dsp:sp>
    <dsp:sp modelId="{E96A95CB-9816-41E2-82C9-63DC9F5A77F7}">
      <dsp:nvSpPr>
        <dsp:cNvPr id="0" name=""/>
        <dsp:cNvSpPr/>
      </dsp:nvSpPr>
      <dsp:spPr>
        <a:xfrm>
          <a:off x="2916578" y="2343535"/>
          <a:ext cx="2476406" cy="638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F# Discriminated Unions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OneOf</a:t>
          </a:r>
          <a:r>
            <a:rPr lang="en-US" sz="1400" kern="1200" dirty="0"/>
            <a:t> Library </a:t>
          </a:r>
          <a:r>
            <a:rPr lang="en-US" sz="1200" kern="1200" dirty="0">
              <a:hlinkClick xmlns:r="http://schemas.openxmlformats.org/officeDocument/2006/relationships" r:id="rId5"/>
            </a:rPr>
            <a:t>https://github.com/mcintyre321/OneOf</a:t>
          </a:r>
          <a:endParaRPr lang="en-US" sz="1200" kern="1200" dirty="0"/>
        </a:p>
      </dsp:txBody>
      <dsp:txXfrm>
        <a:off x="2916578" y="2343535"/>
        <a:ext cx="2476406" cy="638256"/>
      </dsp:txXfrm>
    </dsp:sp>
    <dsp:sp modelId="{5DD07AC5-CBC8-4538-BC7F-AB2C7421A52E}">
      <dsp:nvSpPr>
        <dsp:cNvPr id="0" name=""/>
        <dsp:cNvSpPr/>
      </dsp:nvSpPr>
      <dsp:spPr>
        <a:xfrm>
          <a:off x="6920729" y="979167"/>
          <a:ext cx="866742" cy="866742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AD8FE09-7876-4320-8956-0D8611FB6D59}">
      <dsp:nvSpPr>
        <dsp:cNvPr id="0" name=""/>
        <dsp:cNvSpPr/>
      </dsp:nvSpPr>
      <dsp:spPr>
        <a:xfrm>
          <a:off x="6115897" y="1932022"/>
          <a:ext cx="2476406" cy="371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Functional Programming in C#</a:t>
          </a:r>
        </a:p>
      </dsp:txBody>
      <dsp:txXfrm>
        <a:off x="6115897" y="1932022"/>
        <a:ext cx="2476406" cy="371460"/>
      </dsp:txXfrm>
    </dsp:sp>
    <dsp:sp modelId="{166404F0-825D-4AB6-AB87-ECBDA5580BC3}">
      <dsp:nvSpPr>
        <dsp:cNvPr id="0" name=""/>
        <dsp:cNvSpPr/>
      </dsp:nvSpPr>
      <dsp:spPr>
        <a:xfrm>
          <a:off x="5826356" y="2343535"/>
          <a:ext cx="3055489" cy="638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Language-Ext Library </a:t>
          </a:r>
          <a:r>
            <a:rPr lang="en-US" sz="1200" kern="1200" dirty="0">
              <a:hlinkClick xmlns:r="http://schemas.openxmlformats.org/officeDocument/2006/relationships" r:id="rId8"/>
            </a:rPr>
            <a:t>https://github.com/louthy/language-ext</a:t>
          </a:r>
          <a:endParaRPr lang="en-US" sz="1200" kern="1200" dirty="0"/>
        </a:p>
      </dsp:txBody>
      <dsp:txXfrm>
        <a:off x="5826356" y="2343535"/>
        <a:ext cx="3055489" cy="638256"/>
      </dsp:txXfrm>
    </dsp:sp>
    <dsp:sp modelId="{A1F90F49-F224-4687-8D2B-94328AE85C13}">
      <dsp:nvSpPr>
        <dsp:cNvPr id="0" name=""/>
        <dsp:cNvSpPr/>
      </dsp:nvSpPr>
      <dsp:spPr>
        <a:xfrm>
          <a:off x="10120048" y="979167"/>
          <a:ext cx="866742" cy="86674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27BD997-DC92-4EC5-94D2-A97C82629DD1}">
      <dsp:nvSpPr>
        <dsp:cNvPr id="0" name=""/>
        <dsp:cNvSpPr/>
      </dsp:nvSpPr>
      <dsp:spPr>
        <a:xfrm>
          <a:off x="9315216" y="1932022"/>
          <a:ext cx="2476406" cy="371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Functional Programming in F#</a:t>
          </a:r>
        </a:p>
      </dsp:txBody>
      <dsp:txXfrm>
        <a:off x="9315216" y="1932022"/>
        <a:ext cx="2476406" cy="371460"/>
      </dsp:txXfrm>
    </dsp:sp>
    <dsp:sp modelId="{977D7F65-0DEE-448E-8677-8C7E67A27386}">
      <dsp:nvSpPr>
        <dsp:cNvPr id="0" name=""/>
        <dsp:cNvSpPr/>
      </dsp:nvSpPr>
      <dsp:spPr>
        <a:xfrm>
          <a:off x="9315216" y="2343535"/>
          <a:ext cx="2476406" cy="638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Can call C#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Can be called by C#</a:t>
          </a:r>
        </a:p>
      </dsp:txBody>
      <dsp:txXfrm>
        <a:off x="9315216" y="2343535"/>
        <a:ext cx="2476406" cy="63825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8D1B6D-ECEB-4E4F-86A4-E6CEC763E07E}">
      <dsp:nvSpPr>
        <dsp:cNvPr id="0" name=""/>
        <dsp:cNvSpPr/>
      </dsp:nvSpPr>
      <dsp:spPr>
        <a:xfrm>
          <a:off x="951" y="1640736"/>
          <a:ext cx="1576220" cy="13000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Snapper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Selenium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Coded UI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Fiddler</a:t>
          </a:r>
        </a:p>
      </dsp:txBody>
      <dsp:txXfrm>
        <a:off x="30869" y="1670654"/>
        <a:ext cx="1516384" cy="961633"/>
      </dsp:txXfrm>
    </dsp:sp>
    <dsp:sp modelId="{0C2F3C72-428A-4772-9ADB-390C9AB05B2A}">
      <dsp:nvSpPr>
        <dsp:cNvPr id="0" name=""/>
        <dsp:cNvSpPr/>
      </dsp:nvSpPr>
      <dsp:spPr>
        <a:xfrm>
          <a:off x="878963" y="1922418"/>
          <a:ext cx="1779569" cy="1779569"/>
        </a:xfrm>
        <a:prstGeom prst="leftCircularArrow">
          <a:avLst>
            <a:gd name="adj1" fmla="val 3385"/>
            <a:gd name="adj2" fmla="val 418819"/>
            <a:gd name="adj3" fmla="val 2194330"/>
            <a:gd name="adj4" fmla="val 9024489"/>
            <a:gd name="adj5" fmla="val 3949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15A0F87-CA01-494E-B4B5-33603F730208}">
      <dsp:nvSpPr>
        <dsp:cNvPr id="0" name=""/>
        <dsp:cNvSpPr/>
      </dsp:nvSpPr>
      <dsp:spPr>
        <a:xfrm>
          <a:off x="351222" y="2662206"/>
          <a:ext cx="1401085" cy="5571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Build a Safety Net</a:t>
          </a:r>
        </a:p>
      </dsp:txBody>
      <dsp:txXfrm>
        <a:off x="367541" y="2678525"/>
        <a:ext cx="1368447" cy="524527"/>
      </dsp:txXfrm>
    </dsp:sp>
    <dsp:sp modelId="{C457CAFB-FC02-4297-93F4-9A807B571D78}">
      <dsp:nvSpPr>
        <dsp:cNvPr id="0" name=""/>
        <dsp:cNvSpPr/>
      </dsp:nvSpPr>
      <dsp:spPr>
        <a:xfrm>
          <a:off x="2039136" y="1640736"/>
          <a:ext cx="1576220" cy="13000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2067965"/>
              <a:satOff val="11611"/>
              <a:lumOff val="-53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AutoFac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Moq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In Memory EF</a:t>
          </a:r>
        </a:p>
      </dsp:txBody>
      <dsp:txXfrm>
        <a:off x="2069054" y="1949236"/>
        <a:ext cx="1516384" cy="961633"/>
      </dsp:txXfrm>
    </dsp:sp>
    <dsp:sp modelId="{80EE6584-A67C-4D73-9740-F9A9672E7594}">
      <dsp:nvSpPr>
        <dsp:cNvPr id="0" name=""/>
        <dsp:cNvSpPr/>
      </dsp:nvSpPr>
      <dsp:spPr>
        <a:xfrm>
          <a:off x="2904013" y="828563"/>
          <a:ext cx="1980975" cy="1980975"/>
        </a:xfrm>
        <a:prstGeom prst="circularArrow">
          <a:avLst>
            <a:gd name="adj1" fmla="val 3041"/>
            <a:gd name="adj2" fmla="val 373187"/>
            <a:gd name="adj3" fmla="val 19451302"/>
            <a:gd name="adj4" fmla="val 12575511"/>
            <a:gd name="adj5" fmla="val 3547"/>
          </a:avLst>
        </a:prstGeom>
        <a:gradFill rotWithShape="0">
          <a:gsLst>
            <a:gs pos="0">
              <a:schemeClr val="accent4">
                <a:hueOff val="-2757287"/>
                <a:satOff val="15482"/>
                <a:lumOff val="-71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-2757287"/>
                <a:satOff val="15482"/>
                <a:lumOff val="-71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FA56104-99E4-4697-AEE8-6758C0FB6EFF}">
      <dsp:nvSpPr>
        <dsp:cNvPr id="0" name=""/>
        <dsp:cNvSpPr/>
      </dsp:nvSpPr>
      <dsp:spPr>
        <a:xfrm>
          <a:off x="2389407" y="1362153"/>
          <a:ext cx="1401085" cy="5571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2067965"/>
                <a:satOff val="11611"/>
                <a:lumOff val="-53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-2067965"/>
                <a:satOff val="11611"/>
                <a:lumOff val="-53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Improve Testability</a:t>
          </a:r>
        </a:p>
      </dsp:txBody>
      <dsp:txXfrm>
        <a:off x="2405726" y="1378472"/>
        <a:ext cx="1368447" cy="524527"/>
      </dsp:txXfrm>
    </dsp:sp>
    <dsp:sp modelId="{BC50A76D-1802-45E2-8E87-F33A3F5CBEBD}">
      <dsp:nvSpPr>
        <dsp:cNvPr id="0" name=""/>
        <dsp:cNvSpPr/>
      </dsp:nvSpPr>
      <dsp:spPr>
        <a:xfrm>
          <a:off x="4077321" y="1640736"/>
          <a:ext cx="1576220" cy="13000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4135930"/>
              <a:satOff val="23223"/>
              <a:lumOff val="-107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Shouldly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Bogus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AutoFixture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Refactor Tests</a:t>
          </a:r>
        </a:p>
      </dsp:txBody>
      <dsp:txXfrm>
        <a:off x="4107239" y="1670654"/>
        <a:ext cx="1516384" cy="961633"/>
      </dsp:txXfrm>
    </dsp:sp>
    <dsp:sp modelId="{371DD220-CDB6-4502-B329-A1EBF8149C11}">
      <dsp:nvSpPr>
        <dsp:cNvPr id="0" name=""/>
        <dsp:cNvSpPr/>
      </dsp:nvSpPr>
      <dsp:spPr>
        <a:xfrm>
          <a:off x="4955334" y="1922418"/>
          <a:ext cx="1779569" cy="1779569"/>
        </a:xfrm>
        <a:prstGeom prst="leftCircularArrow">
          <a:avLst>
            <a:gd name="adj1" fmla="val 3385"/>
            <a:gd name="adj2" fmla="val 418819"/>
            <a:gd name="adj3" fmla="val 2194330"/>
            <a:gd name="adj4" fmla="val 9024489"/>
            <a:gd name="adj5" fmla="val 3949"/>
          </a:avLst>
        </a:prstGeom>
        <a:gradFill rotWithShape="0">
          <a:gsLst>
            <a:gs pos="0">
              <a:schemeClr val="accent4">
                <a:hueOff val="-5514574"/>
                <a:satOff val="30963"/>
                <a:lumOff val="-143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-5514574"/>
                <a:satOff val="30963"/>
                <a:lumOff val="-143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58C62E8-A8F1-498C-9188-4B2349938CEC}">
      <dsp:nvSpPr>
        <dsp:cNvPr id="0" name=""/>
        <dsp:cNvSpPr/>
      </dsp:nvSpPr>
      <dsp:spPr>
        <a:xfrm>
          <a:off x="4427593" y="2662206"/>
          <a:ext cx="1401085" cy="5571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4135930"/>
                <a:satOff val="23223"/>
                <a:lumOff val="-107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-4135930"/>
                <a:satOff val="23223"/>
                <a:lumOff val="-107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Improve your Tests</a:t>
          </a:r>
        </a:p>
      </dsp:txBody>
      <dsp:txXfrm>
        <a:off x="4443912" y="2678525"/>
        <a:ext cx="1368447" cy="524527"/>
      </dsp:txXfrm>
    </dsp:sp>
    <dsp:sp modelId="{747C0D0B-4D2D-4A3C-B893-E7ABE3062EFB}">
      <dsp:nvSpPr>
        <dsp:cNvPr id="0" name=""/>
        <dsp:cNvSpPr/>
      </dsp:nvSpPr>
      <dsp:spPr>
        <a:xfrm>
          <a:off x="6115507" y="1640736"/>
          <a:ext cx="1576220" cy="13000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6203895"/>
              <a:satOff val="34834"/>
              <a:lumOff val="-161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Scientist .NET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FeatureToggle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SonarQube</a:t>
          </a:r>
        </a:p>
      </dsp:txBody>
      <dsp:txXfrm>
        <a:off x="6145425" y="1949236"/>
        <a:ext cx="1516384" cy="961633"/>
      </dsp:txXfrm>
    </dsp:sp>
    <dsp:sp modelId="{DF9B84D5-27C6-4804-83F3-F3B8CCF5F575}">
      <dsp:nvSpPr>
        <dsp:cNvPr id="0" name=""/>
        <dsp:cNvSpPr/>
      </dsp:nvSpPr>
      <dsp:spPr>
        <a:xfrm>
          <a:off x="6980384" y="828563"/>
          <a:ext cx="1980975" cy="1980975"/>
        </a:xfrm>
        <a:prstGeom prst="circularArrow">
          <a:avLst>
            <a:gd name="adj1" fmla="val 3041"/>
            <a:gd name="adj2" fmla="val 373187"/>
            <a:gd name="adj3" fmla="val 19451302"/>
            <a:gd name="adj4" fmla="val 12575511"/>
            <a:gd name="adj5" fmla="val 3547"/>
          </a:avLst>
        </a:prstGeom>
        <a:gradFill rotWithShape="0">
          <a:gsLst>
            <a:gs pos="0">
              <a:schemeClr val="accent4">
                <a:hueOff val="-8271860"/>
                <a:satOff val="46445"/>
                <a:lumOff val="-215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-8271860"/>
                <a:satOff val="46445"/>
                <a:lumOff val="-215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8D979A1-10B2-411A-8EC9-6E831F5BB326}">
      <dsp:nvSpPr>
        <dsp:cNvPr id="0" name=""/>
        <dsp:cNvSpPr/>
      </dsp:nvSpPr>
      <dsp:spPr>
        <a:xfrm>
          <a:off x="6465778" y="1362153"/>
          <a:ext cx="1401085" cy="5571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6203895"/>
                <a:satOff val="34834"/>
                <a:lumOff val="-161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-6203895"/>
                <a:satOff val="34834"/>
                <a:lumOff val="-161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Refactor the Code</a:t>
          </a:r>
        </a:p>
      </dsp:txBody>
      <dsp:txXfrm>
        <a:off x="6482097" y="1378472"/>
        <a:ext cx="1368447" cy="524527"/>
      </dsp:txXfrm>
    </dsp:sp>
    <dsp:sp modelId="{058409B2-E9DD-43C4-9DA9-DECD4E0DD092}">
      <dsp:nvSpPr>
        <dsp:cNvPr id="0" name=""/>
        <dsp:cNvSpPr/>
      </dsp:nvSpPr>
      <dsp:spPr>
        <a:xfrm>
          <a:off x="8153692" y="1640736"/>
          <a:ext cx="1576220" cy="13000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8271860"/>
              <a:satOff val="46445"/>
              <a:lumOff val="-215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SpecFlow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Parameterized Tests</a:t>
          </a:r>
        </a:p>
      </dsp:txBody>
      <dsp:txXfrm>
        <a:off x="8183610" y="1670654"/>
        <a:ext cx="1516384" cy="961633"/>
      </dsp:txXfrm>
    </dsp:sp>
    <dsp:sp modelId="{28696D10-D977-48F3-A75A-52FC71A56367}">
      <dsp:nvSpPr>
        <dsp:cNvPr id="0" name=""/>
        <dsp:cNvSpPr/>
      </dsp:nvSpPr>
      <dsp:spPr>
        <a:xfrm>
          <a:off x="8503963" y="2662206"/>
          <a:ext cx="1401085" cy="5571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8271860"/>
                <a:satOff val="46445"/>
                <a:lumOff val="-215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-8271860"/>
                <a:satOff val="46445"/>
                <a:lumOff val="-215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Expand Your Tests</a:t>
          </a:r>
        </a:p>
      </dsp:txBody>
      <dsp:txXfrm>
        <a:off x="8520282" y="2678525"/>
        <a:ext cx="1368447" cy="5245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AAD347D-5ACD-4C99-B74B-A9C85AD731A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32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79712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76064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857859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95561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75094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54550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53388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12825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67953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61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55902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94636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30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256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06964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63215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815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84" r:id="rId1"/>
    <p:sldLayoutId id="2147484285" r:id="rId2"/>
    <p:sldLayoutId id="2147484286" r:id="rId3"/>
    <p:sldLayoutId id="2147484287" r:id="rId4"/>
    <p:sldLayoutId id="2147484288" r:id="rId5"/>
    <p:sldLayoutId id="2147484289" r:id="rId6"/>
    <p:sldLayoutId id="2147484290" r:id="rId7"/>
    <p:sldLayoutId id="2147484291" r:id="rId8"/>
    <p:sldLayoutId id="2147484292" r:id="rId9"/>
    <p:sldLayoutId id="2147484293" r:id="rId10"/>
    <p:sldLayoutId id="2147484294" r:id="rId11"/>
    <p:sldLayoutId id="2147484295" r:id="rId12"/>
    <p:sldLayoutId id="2147484296" r:id="rId13"/>
    <p:sldLayoutId id="2147484297" r:id="rId14"/>
    <p:sldLayoutId id="2147484298" r:id="rId15"/>
    <p:sldLayoutId id="2147484299" r:id="rId16"/>
    <p:sldLayoutId id="2147484300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egerMan/SoftwareQualityTalk/" TargetMode="External"/><Relationship Id="rId2" Type="http://schemas.openxmlformats.org/officeDocument/2006/relationships/hyperlink" Target="https://www.linkedin.com/in/matteland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raygun.com/blog/unit-testing-frameworks-c/" TargetMode="External"/><Relationship Id="rId1" Type="http://schemas.openxmlformats.org/officeDocument/2006/relationships/slideLayout" Target="../slideLayouts/slideLayout15.xml"/><Relationship Id="rId6" Type="http://schemas.microsoft.com/office/2007/relationships/hdphoto" Target="../media/hdphoto5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ntegerMan/SoftwareQualityTalk/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heramis.github.io/Snapper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ithub.com/autofac/Autofac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autofac/Autofa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ouldly/shouldly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uentassertions/fluentassertions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chavez/Bogus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q/moq4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utoFixture/AutoFixture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ientistproject/Scientist.net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ientistproject/Scientist.net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github.com/scientistproject/Scientist.net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github.com/jason-roberts/FeatureToggl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getpostman.com/2017/10/25/writing-tests-in-postman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lerik.com/fiddler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runch.net/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jetbrains-annotations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hyperlink" Target="https://www.jetbrains.com/teamcity/" TargetMode="Externa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narqube.org/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egerMan/SoftwareQualityTalk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hyperlink" Target="https://pixabay.com/en/burnout-depression-depressed-lonely-90345/" TargetMode="External"/><Relationship Id="rId12" Type="http://schemas.openxmlformats.org/officeDocument/2006/relationships/hyperlink" Target="https://www.pexels.com/photo/close-up-composition-conceptual-creativity-626165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microsoft.com/office/2007/relationships/hdphoto" Target="../media/hdphoto4.wdp"/><Relationship Id="rId5" Type="http://schemas.microsoft.com/office/2007/relationships/hdphoto" Target="../media/hdphoto2.wdp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07/relationships/hdphoto" Target="../media/hdphoto3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hyperlink" Target="https://github.com/IntegerMan/SoftwareQualityTalk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hyperlink" Target="https://github.com/IntegerMan/SoftwareQualityTalk/" TargetMode="Externa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IntegerMan/SoftwareQualityTalk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skuds/3781599677/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5A6F1B-E778-49C4-A75D-13422731CD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8960" y="16170"/>
            <a:ext cx="7559039" cy="3027360"/>
          </a:xfrm>
        </p:spPr>
        <p:txBody>
          <a:bodyPr>
            <a:normAutofit/>
          </a:bodyPr>
          <a:lstStyle/>
          <a:p>
            <a:r>
              <a:rPr lang="en-US" sz="5400" dirty="0"/>
              <a:t>How do you tame a big ball of mud?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786115A-3153-4D0D-B69F-03B16A3E6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8010" y="3043531"/>
            <a:ext cx="7539989" cy="110807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One test at a time.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73" name="Subtitle 2">
            <a:extLst>
              <a:ext uri="{FF2B5EF4-FFF2-40B4-BE49-F238E27FC236}">
                <a16:creationId xmlns:a16="http://schemas.microsoft.com/office/drawing/2014/main" id="{BB997AFA-42C6-4D70-803A-8AA54B7841F5}"/>
              </a:ext>
            </a:extLst>
          </p:cNvPr>
          <p:cNvSpPr txBox="1">
            <a:spLocks/>
          </p:cNvSpPr>
          <p:nvPr/>
        </p:nvSpPr>
        <p:spPr>
          <a:xfrm>
            <a:off x="3108960" y="4194248"/>
            <a:ext cx="6864043" cy="14636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cap="none" dirty="0">
                <a:solidFill>
                  <a:schemeClr val="accent3"/>
                </a:solidFill>
              </a:rPr>
              <a:t>Matt Eland</a:t>
            </a:r>
          </a:p>
          <a:p>
            <a:r>
              <a:rPr lang="en-US" cap="none" dirty="0"/>
              <a:t>@</a:t>
            </a:r>
            <a:r>
              <a:rPr lang="en-US" cap="none" dirty="0" err="1"/>
              <a:t>IntegerMan</a:t>
            </a:r>
            <a:r>
              <a:rPr lang="en-US" cap="none" dirty="0"/>
              <a:t>				</a:t>
            </a:r>
          </a:p>
          <a:p>
            <a:r>
              <a:rPr lang="en-US" cap="none" dirty="0">
                <a:hlinkClick r:id="rId2"/>
              </a:rPr>
              <a:t>https://www.Linkedin.com/in/MattEland/</a:t>
            </a:r>
            <a:endParaRPr lang="en-US" cap="none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A0C1C5F-D2EB-4AF1-B907-C93F798567F3}"/>
              </a:ext>
            </a:extLst>
          </p:cNvPr>
          <p:cNvSpPr/>
          <p:nvPr/>
        </p:nvSpPr>
        <p:spPr>
          <a:xfrm>
            <a:off x="2633664" y="6358304"/>
            <a:ext cx="94154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Slides and code available at: </a:t>
            </a:r>
            <a:r>
              <a:rPr lang="en-US" dirty="0">
                <a:hlinkClick r:id="rId3"/>
              </a:rPr>
              <a:t>https://GitHub.com/IntegerMan/SoftwareQualityTalk/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196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What is a Unit Test?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7D794F-6085-4DD5-8161-95ABC4C7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1830870"/>
            <a:ext cx="10013781" cy="41069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EBD03704-D79E-490A-84C2-E770866D2266}"/>
              </a:ext>
            </a:extLst>
          </p:cNvPr>
          <p:cNvSpPr/>
          <p:nvPr/>
        </p:nvSpPr>
        <p:spPr>
          <a:xfrm rot="17673808">
            <a:off x="2361018" y="2685167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090CF323-CA51-4731-9FAE-CEBB6CDFC95C}"/>
              </a:ext>
            </a:extLst>
          </p:cNvPr>
          <p:cNvSpPr/>
          <p:nvPr/>
        </p:nvSpPr>
        <p:spPr>
          <a:xfrm rot="5400000">
            <a:off x="6713099" y="4132002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DB4EB24F-DB94-4B8A-87CE-1A2B1E5A3C18}"/>
              </a:ext>
            </a:extLst>
          </p:cNvPr>
          <p:cNvSpPr/>
          <p:nvPr/>
        </p:nvSpPr>
        <p:spPr>
          <a:xfrm rot="10800000">
            <a:off x="3773129" y="5000104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93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CCF961-40E7-4456-AB7E-201BE1970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1" y="1830870"/>
            <a:ext cx="10072085" cy="45699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n-US" cap="none" dirty="0"/>
              <a:t>What is a Unit Test?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91A5636D-E227-4527-A83C-8E98BE859F59}"/>
              </a:ext>
            </a:extLst>
          </p:cNvPr>
          <p:cNvSpPr/>
          <p:nvPr/>
        </p:nvSpPr>
        <p:spPr>
          <a:xfrm rot="16200000">
            <a:off x="2453618" y="505581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84DEABC0-58D5-44CF-B388-6D396F012C9D}"/>
              </a:ext>
            </a:extLst>
          </p:cNvPr>
          <p:cNvSpPr/>
          <p:nvPr/>
        </p:nvSpPr>
        <p:spPr>
          <a:xfrm rot="16200000">
            <a:off x="2453618" y="446743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358AC3D5-A808-4F0B-B16D-57BA48573585}"/>
              </a:ext>
            </a:extLst>
          </p:cNvPr>
          <p:cNvSpPr/>
          <p:nvPr/>
        </p:nvSpPr>
        <p:spPr>
          <a:xfrm rot="16200000">
            <a:off x="2439061" y="367185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011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3">
            <a:extLst>
              <a:ext uri="{FF2B5EF4-FFF2-40B4-BE49-F238E27FC236}">
                <a16:creationId xmlns:a16="http://schemas.microsoft.com/office/drawing/2014/main" id="{86DA7FFC-84AF-4738-990B-2FF8C9D0D0D5}"/>
              </a:ext>
            </a:extLst>
          </p:cNvPr>
          <p:cNvSpPr txBox="1">
            <a:spLocks/>
          </p:cNvSpPr>
          <p:nvPr/>
        </p:nvSpPr>
        <p:spPr>
          <a:xfrm>
            <a:off x="1143001" y="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Unit Testing Frameworks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3" y="3333842"/>
            <a:ext cx="3195240" cy="576262"/>
          </a:xfrm>
        </p:spPr>
        <p:txBody>
          <a:bodyPr>
            <a:normAutofit/>
          </a:bodyPr>
          <a:lstStyle/>
          <a:p>
            <a:r>
              <a:rPr lang="en-US" cap="none" dirty="0" err="1"/>
              <a:t>MSTest</a:t>
            </a:r>
            <a:endParaRPr lang="en-US" cap="none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FF16EA2-C65B-48D1-B9AD-861B5EDC96F2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1141413" y="1066801"/>
            <a:ext cx="3195240" cy="2184144"/>
          </a:xfrm>
        </p:spPr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01C6F18-B003-4660-A2C8-EB0A2E023EA4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1141413" y="3993002"/>
            <a:ext cx="3195240" cy="1805700"/>
          </a:xfrm>
        </p:spPr>
        <p:txBody>
          <a:bodyPr>
            <a:normAutofit/>
          </a:bodyPr>
          <a:lstStyle/>
          <a:p>
            <a:r>
              <a:rPr lang="en-US" sz="1600" dirty="0"/>
              <a:t>Already installed in Visual Studio</a:t>
            </a:r>
          </a:p>
          <a:p>
            <a:r>
              <a:rPr lang="en-US" sz="1600" dirty="0"/>
              <a:t>[</a:t>
            </a:r>
            <a:r>
              <a:rPr lang="en-US" sz="1600" dirty="0" err="1"/>
              <a:t>TestMethod</a:t>
            </a:r>
            <a:r>
              <a:rPr lang="en-US" sz="1600" dirty="0"/>
              <a:t>] / [</a:t>
            </a:r>
            <a:r>
              <a:rPr lang="en-US" sz="1600" dirty="0" err="1"/>
              <a:t>DataTestMethod</a:t>
            </a:r>
            <a:r>
              <a:rPr lang="en-US" sz="1600" dirty="0"/>
              <a:t>]</a:t>
            </a:r>
          </a:p>
          <a:p>
            <a:r>
              <a:rPr lang="en-US" sz="1600" dirty="0"/>
              <a:t>MSTest2 closes gaps the original had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801B2B-D97D-4C3C-AE05-17F5631A08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89053" y="3333842"/>
            <a:ext cx="3200400" cy="576262"/>
          </a:xfrm>
        </p:spPr>
        <p:txBody>
          <a:bodyPr/>
          <a:lstStyle/>
          <a:p>
            <a:r>
              <a:rPr lang="en-US" cap="none" dirty="0" err="1"/>
              <a:t>NUnit</a:t>
            </a:r>
            <a:endParaRPr lang="en-US" cap="none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58B4E78-8BD6-452E-83AF-D15FFB8CD34F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4489053" y="1066801"/>
            <a:ext cx="3198940" cy="2184144"/>
          </a:xfrm>
        </p:spPr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DE4AB76-FB92-4B62-A063-26A10B99D3EC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487593" y="3993001"/>
            <a:ext cx="3200400" cy="1798198"/>
          </a:xfrm>
        </p:spPr>
        <p:txBody>
          <a:bodyPr>
            <a:normAutofit/>
          </a:bodyPr>
          <a:lstStyle/>
          <a:p>
            <a:r>
              <a:rPr lang="en-US" sz="1600" dirty="0"/>
              <a:t>Port of frameworks like JUnit</a:t>
            </a:r>
          </a:p>
          <a:p>
            <a:r>
              <a:rPr lang="en-US" sz="1600" dirty="0"/>
              <a:t>[Test] / [</a:t>
            </a:r>
            <a:r>
              <a:rPr lang="en-US" sz="1600" dirty="0" err="1"/>
              <a:t>TestCase</a:t>
            </a:r>
            <a:r>
              <a:rPr lang="en-US" sz="1600" dirty="0"/>
              <a:t>]</a:t>
            </a:r>
          </a:p>
          <a:p>
            <a:r>
              <a:rPr lang="en-US" sz="1600" dirty="0"/>
              <a:t>Often more integration support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E817CC6-14B4-41AA-9E8F-A4EDE95839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52567" y="3333842"/>
            <a:ext cx="3190741" cy="576262"/>
          </a:xfrm>
        </p:spPr>
        <p:txBody>
          <a:bodyPr/>
          <a:lstStyle/>
          <a:p>
            <a:r>
              <a:rPr lang="en-US" cap="none" dirty="0" err="1"/>
              <a:t>XUnit</a:t>
            </a:r>
            <a:endParaRPr lang="en-US" cap="none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335A428-A229-4DCC-AD60-645CC3318584}"/>
              </a:ext>
            </a:extLst>
          </p:cNvPr>
          <p:cNvSpPr>
            <a:spLocks noGrp="1"/>
          </p:cNvSpPr>
          <p:nvPr>
            <p:ph type="pic" idx="22"/>
          </p:nvPr>
        </p:nvSpPr>
        <p:spPr>
          <a:xfrm>
            <a:off x="7852442" y="1066801"/>
            <a:ext cx="3194969" cy="2184144"/>
          </a:xfrm>
        </p:spPr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E362B84-2674-4D73-8BF1-A7BF8C673B18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852442" y="3993002"/>
            <a:ext cx="3194968" cy="1798198"/>
          </a:xfrm>
        </p:spPr>
        <p:txBody>
          <a:bodyPr>
            <a:normAutofit/>
          </a:bodyPr>
          <a:lstStyle/>
          <a:p>
            <a:r>
              <a:rPr lang="en-US" sz="1600" dirty="0"/>
              <a:t>More recent addition</a:t>
            </a:r>
          </a:p>
          <a:p>
            <a:r>
              <a:rPr lang="en-US" sz="1600" dirty="0"/>
              <a:t>[Fact] / [Theory]</a:t>
            </a:r>
          </a:p>
          <a:p>
            <a:r>
              <a:rPr lang="en-US" sz="1600" dirty="0"/>
              <a:t>More favored in .NET Core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6CF0FB-C594-455A-A82C-58442A109D90}"/>
              </a:ext>
            </a:extLst>
          </p:cNvPr>
          <p:cNvSpPr/>
          <p:nvPr/>
        </p:nvSpPr>
        <p:spPr>
          <a:xfrm>
            <a:off x="1451578" y="6382847"/>
            <a:ext cx="104076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2"/>
              </a:rPr>
              <a:t>https://raygun.com/blog/unit-testing-frameworks-c/</a:t>
            </a:r>
            <a:r>
              <a:rPr lang="en-US" dirty="0"/>
              <a:t> for detailed analysis of different frameworks</a:t>
            </a:r>
          </a:p>
        </p:txBody>
      </p:sp>
      <p:pic>
        <p:nvPicPr>
          <p:cNvPr id="2050" name="Picture 2" descr="Image result for XUnit">
            <a:extLst>
              <a:ext uri="{FF2B5EF4-FFF2-40B4-BE49-F238E27FC236}">
                <a16:creationId xmlns:a16="http://schemas.microsoft.com/office/drawing/2014/main" id="{8BFA16FF-5ED1-41DB-BEE8-A9D35AA62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777" y="1241954"/>
            <a:ext cx="1816282" cy="181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NUnit">
            <a:extLst>
              <a:ext uri="{FF2B5EF4-FFF2-40B4-BE49-F238E27FC236}">
                <a16:creationId xmlns:a16="http://schemas.microsoft.com/office/drawing/2014/main" id="{DD31E7DB-5638-41E6-BDF4-D1EE00A15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269" y="1154413"/>
            <a:ext cx="1816282" cy="181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38FFE3-D76F-4F25-A9BE-C2D32B6672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8193" l="0" r="97175">
                        <a14:foregroundMark x1="24294" y1="4819" x2="76271" y2="59036"/>
                        <a14:foregroundMark x1="25424" y1="58434" x2="71186" y2="10843"/>
                        <a14:foregroundMark x1="14689" y1="80120" x2="14689" y2="80120"/>
                        <a14:foregroundMark x1="28814" y1="84940" x2="31073" y2="89157"/>
                        <a14:foregroundMark x1="41808" y1="85542" x2="41243" y2="76506"/>
                        <a14:foregroundMark x1="53672" y1="86747" x2="62147" y2="86747"/>
                        <a14:foregroundMark x1="71186" y1="84337" x2="78531" y2="87952"/>
                        <a14:foregroundMark x1="90395" y1="89759" x2="89831" y2="79518"/>
                        <a14:foregroundMark x1="50282" y1="26506" x2="50847" y2="90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77941" y="1359520"/>
            <a:ext cx="168592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131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Test Driven Development (TDD)</a:t>
            </a:r>
          </a:p>
        </p:txBody>
      </p:sp>
      <p:graphicFrame>
        <p:nvGraphicFramePr>
          <p:cNvPr id="6" name="Content Placeholder 1">
            <a:extLst>
              <a:ext uri="{FF2B5EF4-FFF2-40B4-BE49-F238E27FC236}">
                <a16:creationId xmlns:a16="http://schemas.microsoft.com/office/drawing/2014/main" id="{78431A1F-4F19-4E58-A40E-C4B9296F50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2551706"/>
              </p:ext>
            </p:extLst>
          </p:nvPr>
        </p:nvGraphicFramePr>
        <p:xfrm>
          <a:off x="3009418" y="1286719"/>
          <a:ext cx="6863787" cy="5472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2835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But I can’t test my code because _______________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63E-1353-460F-B83E-885EACD53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Image result for I can't test my code because">
            <a:extLst>
              <a:ext uri="{FF2B5EF4-FFF2-40B4-BE49-F238E27FC236}">
                <a16:creationId xmlns:a16="http://schemas.microsoft.com/office/drawing/2014/main" id="{0D936500-B918-4F85-9350-47E1F6CBB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483" y="1351248"/>
            <a:ext cx="3580346" cy="501248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Front" fov="3300000">
              <a:rot lat="120000" lon="900000" rev="60000"/>
            </a:camera>
            <a:lightRig rig="threePt" dir="t"/>
          </a:scene3d>
          <a:sp3d extrusionH="635000" contourW="19050" prstMaterial="flat">
            <a:bevelB w="82550" h="44450" prst="angle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044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But I can’t test my code because _______________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63E-1353-460F-B83E-885EACD53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Some options: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Then don’t write tests for it.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Make the view layer as small and dumb as possible, then test the rest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Supplement with Automated UI Testing as needed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2166A2-2822-46A3-A3F4-EB7C574EB957}"/>
              </a:ext>
            </a:extLst>
          </p:cNvPr>
          <p:cNvSpPr txBox="1"/>
          <p:nvPr/>
        </p:nvSpPr>
        <p:spPr>
          <a:xfrm>
            <a:off x="7153155" y="539230"/>
            <a:ext cx="2972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Segoe Script" panose="030B0504020000000003" pitchFamily="66" charset="0"/>
              </a:rPr>
              <a:t>it works with the UI</a:t>
            </a:r>
          </a:p>
        </p:txBody>
      </p:sp>
    </p:spTree>
    <p:extLst>
      <p:ext uri="{BB962C8B-B14F-4D97-AF65-F5344CB8AC3E}">
        <p14:creationId xmlns:p14="http://schemas.microsoft.com/office/powerpoint/2010/main" val="101432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But I can’t test my code because _______________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63E-1353-460F-B83E-885EACD53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Some options: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Remove the database dependency via Dependency Injection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Entity Framework and in-memory database tests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Keep talking to the database, but work around the limitation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2166A2-2822-46A3-A3F4-EB7C574EB957}"/>
              </a:ext>
            </a:extLst>
          </p:cNvPr>
          <p:cNvSpPr txBox="1"/>
          <p:nvPr/>
        </p:nvSpPr>
        <p:spPr>
          <a:xfrm>
            <a:off x="7153155" y="539230"/>
            <a:ext cx="3393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Segoe Script" panose="030B0504020000000003" pitchFamily="66" charset="0"/>
              </a:rPr>
              <a:t>Database Dependencies</a:t>
            </a:r>
          </a:p>
        </p:txBody>
      </p:sp>
    </p:spTree>
    <p:extLst>
      <p:ext uri="{BB962C8B-B14F-4D97-AF65-F5344CB8AC3E}">
        <p14:creationId xmlns:p14="http://schemas.microsoft.com/office/powerpoint/2010/main" val="104006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But I can’t test my code because _______________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63E-1353-460F-B83E-885EACD53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Some options: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Git </a:t>
            </a:r>
            <a:r>
              <a:rPr lang="en-US" dirty="0" err="1"/>
              <a:t>Gud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Don’t test, but expect bugs in the legacy system when changes arise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Place some “pinning tests”, then refactor to a better architecture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2166A2-2822-46A3-A3F4-EB7C574EB957}"/>
              </a:ext>
            </a:extLst>
          </p:cNvPr>
          <p:cNvSpPr txBox="1"/>
          <p:nvPr/>
        </p:nvSpPr>
        <p:spPr>
          <a:xfrm>
            <a:off x="7153155" y="539230"/>
            <a:ext cx="3130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Segoe Script" panose="030B0504020000000003" pitchFamily="66" charset="0"/>
              </a:rPr>
              <a:t>it’s a big ball of mud</a:t>
            </a:r>
          </a:p>
        </p:txBody>
      </p:sp>
    </p:spTree>
    <p:extLst>
      <p:ext uri="{BB962C8B-B14F-4D97-AF65-F5344CB8AC3E}">
        <p14:creationId xmlns:p14="http://schemas.microsoft.com/office/powerpoint/2010/main" val="167845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B7ED720-0904-4BB6-A421-9D3A48EA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8578215" cy="19764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Taming a big ball of mud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133" name="Content Placeholder 1">
            <a:extLst>
              <a:ext uri="{FF2B5EF4-FFF2-40B4-BE49-F238E27FC236}">
                <a16:creationId xmlns:a16="http://schemas.microsoft.com/office/drawing/2014/main" id="{81FDE57D-14EF-4BBD-8CDA-4BA91E5188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3857552"/>
              </p:ext>
            </p:extLst>
          </p:nvPr>
        </p:nvGraphicFramePr>
        <p:xfrm>
          <a:off x="2000251" y="3052763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95519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C3F52A-D5EA-4611-9493-B4DFE7D69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Build a Safety Net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348EC6-50DA-4200-A92A-594C2CAA2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4139" y="3782482"/>
            <a:ext cx="7136760" cy="12043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none" dirty="0">
                <a:solidFill>
                  <a:srgbClr val="FFFFFF"/>
                </a:solidFill>
              </a:rPr>
              <a:t>If you don’t pin down current behavior, you won’t know when you change it</a:t>
            </a:r>
          </a:p>
        </p:txBody>
      </p:sp>
    </p:spTree>
    <p:extLst>
      <p:ext uri="{BB962C8B-B14F-4D97-AF65-F5344CB8AC3E}">
        <p14:creationId xmlns:p14="http://schemas.microsoft.com/office/powerpoint/2010/main" val="811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A7CC2-6F2A-49F6-8BC3-602F91F4C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>
            <a:normAutofit/>
          </a:bodyPr>
          <a:lstStyle/>
          <a:p>
            <a:r>
              <a:rPr lang="en-US" cap="none" dirty="0"/>
              <a:t>About 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03BFFEC-4495-40B4-964E-8A897BB78E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1210700"/>
              </p:ext>
            </p:extLst>
          </p:nvPr>
        </p:nvGraphicFramePr>
        <p:xfrm>
          <a:off x="330219" y="1478570"/>
          <a:ext cx="11528385" cy="38680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3" name="Rectangle 72">
            <a:extLst>
              <a:ext uri="{FF2B5EF4-FFF2-40B4-BE49-F238E27FC236}">
                <a16:creationId xmlns:a16="http://schemas.microsoft.com/office/drawing/2014/main" id="{9F9F820B-5EDA-4466-A2A6-3911EDE0F780}"/>
              </a:ext>
            </a:extLst>
          </p:cNvPr>
          <p:cNvSpPr/>
          <p:nvPr/>
        </p:nvSpPr>
        <p:spPr>
          <a:xfrm>
            <a:off x="0" y="6335154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/>
              <a:t>Slides and code available at: </a:t>
            </a:r>
            <a:r>
              <a:rPr lang="en-US" dirty="0">
                <a:hlinkClick r:id="rId8"/>
              </a:rPr>
              <a:t>https://GitHub.com/IntegerMan/SoftwareQualityTalk/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719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Testing Object State with Snapper</a:t>
            </a:r>
            <a:endParaRPr lang="en-US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9EC01DD8-EC52-46F9-9215-2E533A86E0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351"/>
          <a:stretch/>
        </p:blipFill>
        <p:spPr>
          <a:xfrm>
            <a:off x="468172" y="1706402"/>
            <a:ext cx="11393325" cy="3656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6C1D42F-70E0-48CC-A2D1-60547FC10AA7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3"/>
              </a:rPr>
              <a:t>https://theramis.github.io/Snapper/</a:t>
            </a:r>
            <a:endParaRPr lang="en-US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595273C0-52DA-4C38-9029-20C69D17FC35}"/>
              </a:ext>
            </a:extLst>
          </p:cNvPr>
          <p:cNvSpPr/>
          <p:nvPr/>
        </p:nvSpPr>
        <p:spPr>
          <a:xfrm rot="5400000">
            <a:off x="5497248" y="4453551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51061C27-6FC9-4528-A4B5-B2F7B8E7D8EB}"/>
              </a:ext>
            </a:extLst>
          </p:cNvPr>
          <p:cNvSpPr/>
          <p:nvPr/>
        </p:nvSpPr>
        <p:spPr>
          <a:xfrm rot="16200000">
            <a:off x="1539288" y="1750293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1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C3F52A-D5EA-4611-9493-B4DFE7D69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Improve Testability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348EC6-50DA-4200-A92A-594C2CAA2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4139" y="3782482"/>
            <a:ext cx="7136760" cy="12043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none" dirty="0">
                <a:solidFill>
                  <a:srgbClr val="FFFFFF"/>
                </a:solidFill>
              </a:rPr>
              <a:t>If everything is tied together, all we’re doing is integration tests</a:t>
            </a:r>
          </a:p>
        </p:txBody>
      </p:sp>
    </p:spTree>
    <p:extLst>
      <p:ext uri="{BB962C8B-B14F-4D97-AF65-F5344CB8AC3E}">
        <p14:creationId xmlns:p14="http://schemas.microsoft.com/office/powerpoint/2010/main" val="2638965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63E-1353-460F-B83E-885EACD53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52938955-97A5-4C9C-A845-477E02A43E20}"/>
              </a:ext>
            </a:extLst>
          </p:cNvPr>
          <p:cNvSpPr txBox="1">
            <a:spLocks/>
          </p:cNvSpPr>
          <p:nvPr/>
        </p:nvSpPr>
        <p:spPr>
          <a:xfrm>
            <a:off x="1143001" y="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/>
              <a:t>Removing Database Dependencies Example</a:t>
            </a:r>
            <a:endParaRPr lang="en-US" cap="non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B415AB-F4C1-4781-8497-6748F8865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45" y="1478571"/>
            <a:ext cx="11434281" cy="48875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7149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2A08FD-7465-48FA-B95F-EBFA9EDE4E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50" t="31444" r="23250" b="45765"/>
          <a:stretch/>
        </p:blipFill>
        <p:spPr>
          <a:xfrm>
            <a:off x="320390" y="3139439"/>
            <a:ext cx="11448532" cy="25908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52938955-97A5-4C9C-A845-477E02A43E20}"/>
              </a:ext>
            </a:extLst>
          </p:cNvPr>
          <p:cNvSpPr txBox="1">
            <a:spLocks/>
          </p:cNvSpPr>
          <p:nvPr/>
        </p:nvSpPr>
        <p:spPr>
          <a:xfrm>
            <a:off x="1143001" y="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Removing Database Dependencies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DD2651-6E4D-4D07-A1EB-78E0429D25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1" t="-343"/>
          <a:stretch/>
        </p:blipFill>
        <p:spPr>
          <a:xfrm>
            <a:off x="320390" y="1478570"/>
            <a:ext cx="11472269" cy="10177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2590579F-2EBC-4BB4-8DAA-D9FB3ADD94D3}"/>
              </a:ext>
            </a:extLst>
          </p:cNvPr>
          <p:cNvSpPr/>
          <p:nvPr/>
        </p:nvSpPr>
        <p:spPr>
          <a:xfrm rot="10800000">
            <a:off x="10254097" y="3544608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F79AAFFE-51B6-4C12-8C5E-3E548E963658}"/>
              </a:ext>
            </a:extLst>
          </p:cNvPr>
          <p:cNvSpPr/>
          <p:nvPr/>
        </p:nvSpPr>
        <p:spPr>
          <a:xfrm rot="5400000">
            <a:off x="8201777" y="5013530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3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Inversion of Control with </a:t>
            </a:r>
            <a:r>
              <a:rPr lang="en-US" cap="none" dirty="0" err="1"/>
              <a:t>AutoFac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E45601-EC09-432A-8B71-1B60325E3AE3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2"/>
              </a:rPr>
              <a:t>https://github.com/autofac/Autofac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0281FA-B0F1-46FC-BA1A-D67810461E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00" t="29441" r="8100" b="48148"/>
          <a:stretch/>
        </p:blipFill>
        <p:spPr>
          <a:xfrm>
            <a:off x="469924" y="1194112"/>
            <a:ext cx="11270972" cy="19896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CC4E6C63-6C3A-4CF2-AF6E-12829E8A8A3F}"/>
              </a:ext>
            </a:extLst>
          </p:cNvPr>
          <p:cNvSpPr/>
          <p:nvPr/>
        </p:nvSpPr>
        <p:spPr>
          <a:xfrm rot="7970676">
            <a:off x="8047345" y="1895447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54E993E1-800A-44A2-93F2-1F748322DFEB}"/>
              </a:ext>
            </a:extLst>
          </p:cNvPr>
          <p:cNvSpPr/>
          <p:nvPr/>
        </p:nvSpPr>
        <p:spPr>
          <a:xfrm>
            <a:off x="9553057" y="445808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34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Inversion of Control with </a:t>
            </a:r>
            <a:r>
              <a:rPr lang="en-US" cap="none" dirty="0" err="1"/>
              <a:t>AutoFac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E45601-EC09-432A-8B71-1B60325E3AE3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2"/>
              </a:rPr>
              <a:t>https://github.com/autofac/Autofac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BEFA27-78C9-4FA8-9C98-CB2197D213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00" t="44779" r="12700" b="26763"/>
          <a:stretch/>
        </p:blipFill>
        <p:spPr>
          <a:xfrm>
            <a:off x="469925" y="3578874"/>
            <a:ext cx="11270972" cy="27036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0281FA-B0F1-46FC-BA1A-D67810461E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00" t="29441" r="8100" b="48148"/>
          <a:stretch/>
        </p:blipFill>
        <p:spPr>
          <a:xfrm>
            <a:off x="469924" y="1194112"/>
            <a:ext cx="11270972" cy="19896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72D37D1E-0A59-4938-9795-C0D015706E11}"/>
              </a:ext>
            </a:extLst>
          </p:cNvPr>
          <p:cNvSpPr/>
          <p:nvPr/>
        </p:nvSpPr>
        <p:spPr>
          <a:xfrm rot="16200000">
            <a:off x="2155594" y="4213252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9D55F4AA-30D5-472D-9EE1-35F205B25AA1}"/>
              </a:ext>
            </a:extLst>
          </p:cNvPr>
          <p:cNvSpPr/>
          <p:nvPr/>
        </p:nvSpPr>
        <p:spPr>
          <a:xfrm rot="16200000">
            <a:off x="2155595" y="4986352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EAD7399D-9422-4120-A7E4-0093A5FF184E}"/>
              </a:ext>
            </a:extLst>
          </p:cNvPr>
          <p:cNvSpPr/>
          <p:nvPr/>
        </p:nvSpPr>
        <p:spPr>
          <a:xfrm rot="5400000">
            <a:off x="5465975" y="5549198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43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52938955-97A5-4C9C-A845-477E02A43E20}"/>
              </a:ext>
            </a:extLst>
          </p:cNvPr>
          <p:cNvSpPr txBox="1">
            <a:spLocks/>
          </p:cNvSpPr>
          <p:nvPr/>
        </p:nvSpPr>
        <p:spPr>
          <a:xfrm>
            <a:off x="1143001" y="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Removing Database Dependencies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1FC94A-310B-4526-A2CF-C5E007D53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72" y="1478570"/>
            <a:ext cx="11453081" cy="33712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850905-7CF2-4D4D-8FAE-9BB6344C2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331" y="3055657"/>
            <a:ext cx="4105275" cy="1209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BE380E-4BAF-4126-AB53-CEAF04512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66" y="5419364"/>
            <a:ext cx="11501432" cy="9698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38D21A39-D03C-4002-B310-C5E0195CFE1A}"/>
              </a:ext>
            </a:extLst>
          </p:cNvPr>
          <p:cNvSpPr/>
          <p:nvPr/>
        </p:nvSpPr>
        <p:spPr>
          <a:xfrm rot="3067427">
            <a:off x="7830375" y="5488809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55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C3F52A-D5EA-4611-9493-B4DFE7D69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Improve Your Tests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348EC6-50DA-4200-A92A-594C2CAA2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4139" y="3782482"/>
            <a:ext cx="7136760" cy="12043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none" dirty="0">
                <a:solidFill>
                  <a:srgbClr val="FFFFFF"/>
                </a:solidFill>
              </a:rPr>
              <a:t>Before we scale our tests up, we need to make sure we’re happy with them</a:t>
            </a:r>
          </a:p>
        </p:txBody>
      </p:sp>
    </p:spTree>
    <p:extLst>
      <p:ext uri="{BB962C8B-B14F-4D97-AF65-F5344CB8AC3E}">
        <p14:creationId xmlns:p14="http://schemas.microsoft.com/office/powerpoint/2010/main" val="80693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 err="1"/>
              <a:t>Shouldly</a:t>
            </a:r>
            <a:endParaRPr lang="en-US" cap="non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ECC978-D5F5-47BD-8E02-FBF9CEEE56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1"/>
          <a:stretch/>
        </p:blipFill>
        <p:spPr>
          <a:xfrm>
            <a:off x="836935" y="990183"/>
            <a:ext cx="10135866" cy="52599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D04F22E-914D-45D7-9D45-CE58BEDE5D58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3"/>
              </a:rPr>
              <a:t>https://github.com/shouldly/shouldly</a:t>
            </a:r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AD229E5-C415-4C28-8E16-4D857AE42318}"/>
              </a:ext>
            </a:extLst>
          </p:cNvPr>
          <p:cNvSpPr/>
          <p:nvPr/>
        </p:nvSpPr>
        <p:spPr>
          <a:xfrm>
            <a:off x="7750206" y="4700377"/>
            <a:ext cx="451097" cy="972454"/>
          </a:xfrm>
          <a:prstGeom prst="rightBrac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4BC0B9-5B06-41BA-BEEC-51A90E168CE2}"/>
              </a:ext>
            </a:extLst>
          </p:cNvPr>
          <p:cNvSpPr txBox="1"/>
          <p:nvPr/>
        </p:nvSpPr>
        <p:spPr>
          <a:xfrm>
            <a:off x="8266423" y="4577206"/>
            <a:ext cx="2430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Nice and readable, plus I’ll never confuse actual and expected ordering again.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E3705C5A-82B0-4847-816A-0E1BCF7B0661}"/>
              </a:ext>
            </a:extLst>
          </p:cNvPr>
          <p:cNvSpPr/>
          <p:nvPr/>
        </p:nvSpPr>
        <p:spPr>
          <a:xfrm rot="5400000">
            <a:off x="3293885" y="1064044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7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9D566C3-B7B5-480D-872D-647F275D1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34" y="968600"/>
            <a:ext cx="10210477" cy="53245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 err="1"/>
              <a:t>FluentAssertions</a:t>
            </a:r>
            <a:endParaRPr lang="en-US" cap="none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D04F22E-914D-45D7-9D45-CE58BEDE5D58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3"/>
              </a:rPr>
              <a:t>https://github.com/fluentassertions/fluentassertions</a:t>
            </a:r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AD229E5-C415-4C28-8E16-4D857AE42318}"/>
              </a:ext>
            </a:extLst>
          </p:cNvPr>
          <p:cNvSpPr/>
          <p:nvPr/>
        </p:nvSpPr>
        <p:spPr>
          <a:xfrm>
            <a:off x="8101076" y="4789153"/>
            <a:ext cx="451097" cy="972454"/>
          </a:xfrm>
          <a:prstGeom prst="rightBrac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4BC0B9-5B06-41BA-BEEC-51A90E168CE2}"/>
              </a:ext>
            </a:extLst>
          </p:cNvPr>
          <p:cNvSpPr txBox="1"/>
          <p:nvPr/>
        </p:nvSpPr>
        <p:spPr>
          <a:xfrm>
            <a:off x="8617293" y="4789153"/>
            <a:ext cx="2430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as </a:t>
            </a:r>
            <a:r>
              <a:rPr lang="en-US" dirty="0" err="1"/>
              <a:t>Shouldly</a:t>
            </a:r>
            <a:r>
              <a:rPr lang="en-US" dirty="0"/>
              <a:t>, except now with more parentheses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E3705C5A-82B0-4847-816A-0E1BCF7B0661}"/>
              </a:ext>
            </a:extLst>
          </p:cNvPr>
          <p:cNvSpPr/>
          <p:nvPr/>
        </p:nvSpPr>
        <p:spPr>
          <a:xfrm rot="5400000">
            <a:off x="4030732" y="988273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3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9DDF-461C-43E8-B761-75B2FFAA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About This Talk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8BED91AC-7CC2-4507-BC14-8E448F954E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7055033"/>
              </p:ext>
            </p:extLst>
          </p:nvPr>
        </p:nvGraphicFramePr>
        <p:xfrm>
          <a:off x="1141413" y="2504131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Scroll: Horizontal 10">
            <a:extLst>
              <a:ext uri="{FF2B5EF4-FFF2-40B4-BE49-F238E27FC236}">
                <a16:creationId xmlns:a16="http://schemas.microsoft.com/office/drawing/2014/main" id="{200A113D-6789-4151-AA32-2DE328B63FAA}"/>
              </a:ext>
            </a:extLst>
          </p:cNvPr>
          <p:cNvSpPr/>
          <p:nvPr/>
        </p:nvSpPr>
        <p:spPr>
          <a:xfrm>
            <a:off x="5023413" y="466118"/>
            <a:ext cx="6201476" cy="1783370"/>
          </a:xfrm>
          <a:prstGeom prst="horizontalScroll">
            <a:avLst>
              <a:gd name="adj" fmla="val 1444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Intended to introduce variety of tools and ideas to give you options when working with legacy code</a:t>
            </a:r>
          </a:p>
        </p:txBody>
      </p:sp>
    </p:spTree>
    <p:extLst>
      <p:ext uri="{BB962C8B-B14F-4D97-AF65-F5344CB8AC3E}">
        <p14:creationId xmlns:p14="http://schemas.microsoft.com/office/powerpoint/2010/main" val="120474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Generating Test Data with Bogus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833C7F-425E-4648-A2C9-29E402DDA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066799"/>
            <a:ext cx="9620250" cy="5219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89342F4-E3F9-4A14-A00E-4A134196CFCA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3"/>
              </a:rPr>
              <a:t>https://github.com/bchavez/Bogus</a:t>
            </a:r>
            <a:endParaRPr lang="en-US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E7D8386-E6BF-4A16-90F0-AF93E05A72A5}"/>
              </a:ext>
            </a:extLst>
          </p:cNvPr>
          <p:cNvSpPr/>
          <p:nvPr/>
        </p:nvSpPr>
        <p:spPr>
          <a:xfrm>
            <a:off x="7750206" y="3133817"/>
            <a:ext cx="451097" cy="1411550"/>
          </a:xfrm>
          <a:prstGeom prst="rightBrac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35FA5B-D233-4D91-9998-195001638D94}"/>
              </a:ext>
            </a:extLst>
          </p:cNvPr>
          <p:cNvSpPr txBox="1"/>
          <p:nvPr/>
        </p:nvSpPr>
        <p:spPr>
          <a:xfrm>
            <a:off x="8266423" y="3377927"/>
            <a:ext cx="2430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Removes noise from values irrelevant from test data.</a:t>
            </a:r>
          </a:p>
        </p:txBody>
      </p:sp>
    </p:spTree>
    <p:extLst>
      <p:ext uri="{BB962C8B-B14F-4D97-AF65-F5344CB8AC3E}">
        <p14:creationId xmlns:p14="http://schemas.microsoft.com/office/powerpoint/2010/main" val="4013615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Refactor your Test Code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4D85172-CFC3-4CC4-95F3-4C07D2858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929" t="29587" r="29936" b="26600"/>
          <a:stretch/>
        </p:blipFill>
        <p:spPr>
          <a:xfrm>
            <a:off x="1141413" y="1209963"/>
            <a:ext cx="10169236" cy="51150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B4EB7A29-E00B-4AE9-8847-3ABA026D37A1}"/>
              </a:ext>
            </a:extLst>
          </p:cNvPr>
          <p:cNvSpPr/>
          <p:nvPr/>
        </p:nvSpPr>
        <p:spPr>
          <a:xfrm rot="10800000">
            <a:off x="8432880" y="1599395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2759E24B-BE65-4A65-B29E-E99A3D11D5BA}"/>
              </a:ext>
            </a:extLst>
          </p:cNvPr>
          <p:cNvSpPr/>
          <p:nvPr/>
        </p:nvSpPr>
        <p:spPr>
          <a:xfrm rot="10800000">
            <a:off x="6046975" y="436568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1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 err="1"/>
              <a:t>Moq</a:t>
            </a:r>
            <a:r>
              <a:rPr lang="en-US" cap="none" dirty="0"/>
              <a:t> to Simplify Fake Object Creation</a:t>
            </a:r>
            <a:endParaRPr lang="en-US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69062D2D-0093-48B1-B4DF-B1114B649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848" t="22089" r="5890" b="17247"/>
          <a:stretch/>
        </p:blipFill>
        <p:spPr>
          <a:xfrm>
            <a:off x="903834" y="1080653"/>
            <a:ext cx="10384331" cy="51446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9274CD4-6C6F-4244-B981-5CA691908284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3"/>
              </a:rPr>
              <a:t>https://github.com/Moq/moq4</a:t>
            </a:r>
            <a:endParaRPr lang="en-US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096AD47B-D9F0-4CD1-B6B2-369C02E0D16E}"/>
              </a:ext>
            </a:extLst>
          </p:cNvPr>
          <p:cNvSpPr/>
          <p:nvPr/>
        </p:nvSpPr>
        <p:spPr>
          <a:xfrm rot="16200000">
            <a:off x="1348589" y="5539354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0EA6966F-08C1-4072-A403-ACB72EAF19CF}"/>
              </a:ext>
            </a:extLst>
          </p:cNvPr>
          <p:cNvSpPr/>
          <p:nvPr/>
        </p:nvSpPr>
        <p:spPr>
          <a:xfrm>
            <a:off x="8341830" y="2709343"/>
            <a:ext cx="451097" cy="1411550"/>
          </a:xfrm>
          <a:prstGeom prst="rightBrac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EE2A37-817F-4906-BABB-E84269D30D80}"/>
              </a:ext>
            </a:extLst>
          </p:cNvPr>
          <p:cNvSpPr txBox="1"/>
          <p:nvPr/>
        </p:nvSpPr>
        <p:spPr>
          <a:xfrm>
            <a:off x="8858047" y="2953453"/>
            <a:ext cx="2430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an anonymous instance of the interface and program its behavior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DEBA9477-3F61-4550-8884-6670FEB8373E}"/>
              </a:ext>
            </a:extLst>
          </p:cNvPr>
          <p:cNvSpPr/>
          <p:nvPr/>
        </p:nvSpPr>
        <p:spPr>
          <a:xfrm>
            <a:off x="5479616" y="3940204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28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56A80D2-D258-4E9C-8310-3B720B7C3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989" t="25357" r="21739" b="34936"/>
          <a:stretch/>
        </p:blipFill>
        <p:spPr>
          <a:xfrm>
            <a:off x="276573" y="1591180"/>
            <a:ext cx="11638854" cy="45246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 err="1"/>
              <a:t>AutoFixture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1551F5F-9B27-47B2-847B-9CEFAA28486B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3"/>
              </a:rPr>
              <a:t>https://github.com/AutoFixture/AutoFixture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C36C98-7947-4C3F-B9BB-70AC52E44C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417" t="55242" r="34479" b="33690"/>
          <a:stretch/>
        </p:blipFill>
        <p:spPr>
          <a:xfrm>
            <a:off x="5392438" y="3930924"/>
            <a:ext cx="6162986" cy="1257302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CCED697F-F163-4008-8243-F478C1C6AE4C}"/>
              </a:ext>
            </a:extLst>
          </p:cNvPr>
          <p:cNvSpPr/>
          <p:nvPr/>
        </p:nvSpPr>
        <p:spPr>
          <a:xfrm rot="2871665">
            <a:off x="7172341" y="2709828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77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C3F52A-D5EA-4611-9493-B4DFE7D69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Refactor the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348EC6-50DA-4200-A92A-594C2CAA2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4139" y="3782482"/>
            <a:ext cx="7136760" cy="12043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none" dirty="0">
                <a:solidFill>
                  <a:srgbClr val="FFFFFF"/>
                </a:solidFill>
              </a:rPr>
              <a:t>Stand back, I’m going to try science!</a:t>
            </a:r>
          </a:p>
        </p:txBody>
      </p:sp>
    </p:spTree>
    <p:extLst>
      <p:ext uri="{BB962C8B-B14F-4D97-AF65-F5344CB8AC3E}">
        <p14:creationId xmlns:p14="http://schemas.microsoft.com/office/powerpoint/2010/main" val="2949246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A/B Testing with Scientist </a:t>
            </a:r>
            <a:r>
              <a:rPr lang="en-US" dirty="0"/>
              <a:t>.NET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48D61DF-CE2A-4DB8-B98B-71C8A151DAC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40" y="2196662"/>
            <a:ext cx="10237071" cy="290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E45601-EC09-432A-8B71-1B60325E3AE3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3"/>
              </a:rPr>
              <a:t>https://GitHub.com/ScientistProject/Scientist.net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483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3EA4F18-DACE-4356-B713-9B5C845175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43"/>
          <a:stretch/>
        </p:blipFill>
        <p:spPr>
          <a:xfrm>
            <a:off x="327152" y="1110455"/>
            <a:ext cx="11676418" cy="52481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Experiments with Scientist </a:t>
            </a:r>
            <a:r>
              <a:rPr lang="en-US" dirty="0"/>
              <a:t>.NET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E45601-EC09-432A-8B71-1B60325E3AE3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3"/>
              </a:rPr>
              <a:t>https://GitHub.com/ScientistProject/Scientist.net</a:t>
            </a:r>
            <a:endParaRPr lang="en-US" dirty="0"/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5D527D99-9646-4B45-8539-190898327EB0}"/>
              </a:ext>
            </a:extLst>
          </p:cNvPr>
          <p:cNvSpPr/>
          <p:nvPr/>
        </p:nvSpPr>
        <p:spPr>
          <a:xfrm>
            <a:off x="326219" y="4854699"/>
            <a:ext cx="11676417" cy="1503951"/>
          </a:xfrm>
          <a:prstGeom prst="flowChartProcess">
            <a:avLst/>
          </a:prstGeom>
          <a:solidFill>
            <a:srgbClr val="000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D7002C6E-8ED9-4A61-9C7D-77ABF890C7A4}"/>
              </a:ext>
            </a:extLst>
          </p:cNvPr>
          <p:cNvSpPr/>
          <p:nvPr/>
        </p:nvSpPr>
        <p:spPr>
          <a:xfrm>
            <a:off x="326219" y="1110455"/>
            <a:ext cx="11676417" cy="2242345"/>
          </a:xfrm>
          <a:prstGeom prst="flowChartProcess">
            <a:avLst/>
          </a:prstGeom>
          <a:solidFill>
            <a:srgbClr val="000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E48ED2E3-3C00-47D5-9BF1-F04908729885}"/>
              </a:ext>
            </a:extLst>
          </p:cNvPr>
          <p:cNvSpPr/>
          <p:nvPr/>
        </p:nvSpPr>
        <p:spPr>
          <a:xfrm rot="5400000">
            <a:off x="7844916" y="1529712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64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Publishing Results with Scientist </a:t>
            </a:r>
            <a:r>
              <a:rPr lang="en-US" dirty="0"/>
              <a:t>.NET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E45601-EC09-432A-8B71-1B60325E3AE3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2"/>
              </a:rPr>
              <a:t>https://GitHub.com/ScientistProject/Scientist.net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552EB41-E30A-4D99-8DD3-3BEDC6AD4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3207"/>
          <a:stretch/>
        </p:blipFill>
        <p:spPr>
          <a:xfrm>
            <a:off x="349711" y="1225650"/>
            <a:ext cx="11489402" cy="49800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99240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Adding a Fallback Option with </a:t>
            </a:r>
            <a:r>
              <a:rPr lang="en-US" cap="none" dirty="0" err="1"/>
              <a:t>FeatureToggle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E45601-EC09-432A-8B71-1B60325E3AE3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2"/>
              </a:rPr>
              <a:t>https://GitHub.com/jason-roberts/FeatureToggle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8A0387-9755-4475-ACD1-083C509034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935"/>
          <a:stretch/>
        </p:blipFill>
        <p:spPr>
          <a:xfrm>
            <a:off x="603797" y="1154797"/>
            <a:ext cx="10918009" cy="8912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25B545-7481-410F-9862-25A6C12400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27" r="20727" b="6088"/>
          <a:stretch/>
        </p:blipFill>
        <p:spPr>
          <a:xfrm>
            <a:off x="603797" y="4747261"/>
            <a:ext cx="10918009" cy="11772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05B31D-942F-46EA-889C-3ED849B0EE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307"/>
          <a:stretch/>
        </p:blipFill>
        <p:spPr>
          <a:xfrm>
            <a:off x="603797" y="2310937"/>
            <a:ext cx="10918009" cy="2133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21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C3F52A-D5EA-4611-9493-B4DFE7D69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Expand the Tests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348EC6-50DA-4200-A92A-594C2CAA2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4139" y="3782482"/>
            <a:ext cx="7136760" cy="12043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none" dirty="0">
                <a:solidFill>
                  <a:srgbClr val="FFFFFF"/>
                </a:solidFill>
              </a:rPr>
              <a:t>“The unit tests must flow”</a:t>
            </a:r>
          </a:p>
          <a:p>
            <a:r>
              <a:rPr lang="en-US" cap="none" dirty="0">
                <a:solidFill>
                  <a:srgbClr val="FFFFFF"/>
                </a:solidFill>
              </a:rPr>
              <a:t>	- Nobody (that I know of)</a:t>
            </a:r>
          </a:p>
        </p:txBody>
      </p:sp>
    </p:spTree>
    <p:extLst>
      <p:ext uri="{BB962C8B-B14F-4D97-AF65-F5344CB8AC3E}">
        <p14:creationId xmlns:p14="http://schemas.microsoft.com/office/powerpoint/2010/main" val="63143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9DDF-461C-43E8-B761-75B2FFAA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This Talk Is NOT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6A176B-5D5E-4687-98BF-B8A7FDDCB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>
            <a:normAutofit/>
          </a:bodyPr>
          <a:lstStyle/>
          <a:p>
            <a:r>
              <a:rPr lang="en-US" dirty="0"/>
              <a:t>Focused on any particular .NET project type </a:t>
            </a:r>
          </a:p>
          <a:p>
            <a:pPr lvl="1"/>
            <a:r>
              <a:rPr lang="en-US" dirty="0"/>
              <a:t>ASP .NET, XAML, Web API, Mobile, etc.</a:t>
            </a:r>
          </a:p>
          <a:p>
            <a:pPr lvl="1"/>
            <a:r>
              <a:rPr lang="en-US" dirty="0"/>
              <a:t>Will not cover Selenium / Coded UI Tests</a:t>
            </a:r>
          </a:p>
          <a:p>
            <a:r>
              <a:rPr lang="en-US" dirty="0"/>
              <a:t>Focused extensively on any one library or tool</a:t>
            </a:r>
          </a:p>
          <a:p>
            <a:r>
              <a:rPr lang="en-US" dirty="0"/>
              <a:t>A Comparison of Alternatives</a:t>
            </a:r>
          </a:p>
          <a:p>
            <a:r>
              <a:rPr lang="en-US" dirty="0"/>
              <a:t>Solely about unit testing</a:t>
            </a:r>
          </a:p>
        </p:txBody>
      </p:sp>
      <p:pic>
        <p:nvPicPr>
          <p:cNvPr id="4098" name="Picture 2" descr="Related image">
            <a:extLst>
              <a:ext uri="{FF2B5EF4-FFF2-40B4-BE49-F238E27FC236}">
                <a16:creationId xmlns:a16="http://schemas.microsoft.com/office/drawing/2014/main" id="{59AA86EE-28A2-45F6-9993-9039B36ADC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49038">
                        <a14:foregroundMark x1="61154" y1="53333" x2="60962" y2="41667"/>
                        <a14:foregroundMark x1="66538" y1="53667" x2="65192" y2="48000"/>
                        <a14:foregroundMark x1="80385" y1="52333" x2="80769" y2="45333"/>
                        <a14:backgroundMark x1="56346" y1="63667" x2="57115" y2="63333"/>
                        <a14:backgroundMark x1="59423" y1="66000" x2="59423" y2="64333"/>
                        <a14:backgroundMark x1="60000" y1="65000" x2="59423" y2="6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30" t="17847" r="50473" b="13202"/>
          <a:stretch/>
        </p:blipFill>
        <p:spPr bwMode="auto">
          <a:xfrm>
            <a:off x="8473440" y="1659547"/>
            <a:ext cx="2800767" cy="26783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E75639-F814-4CBD-9772-0850B2B76245}"/>
              </a:ext>
            </a:extLst>
          </p:cNvPr>
          <p:cNvSpPr txBox="1"/>
          <p:nvPr/>
        </p:nvSpPr>
        <p:spPr>
          <a:xfrm>
            <a:off x="8473440" y="4414134"/>
            <a:ext cx="28007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403 FORBIDDEN</a:t>
            </a:r>
          </a:p>
        </p:txBody>
      </p:sp>
    </p:spTree>
    <p:extLst>
      <p:ext uri="{BB962C8B-B14F-4D97-AF65-F5344CB8AC3E}">
        <p14:creationId xmlns:p14="http://schemas.microsoft.com/office/powerpoint/2010/main" val="42274520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n-US" cap="none" dirty="0"/>
              <a:t>Parameterized Unit Tests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91A5636D-E227-4527-A83C-8E98BE859F59}"/>
              </a:ext>
            </a:extLst>
          </p:cNvPr>
          <p:cNvSpPr/>
          <p:nvPr/>
        </p:nvSpPr>
        <p:spPr>
          <a:xfrm rot="16200000">
            <a:off x="2453618" y="505581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84DEABC0-58D5-44CF-B388-6D396F012C9D}"/>
              </a:ext>
            </a:extLst>
          </p:cNvPr>
          <p:cNvSpPr/>
          <p:nvPr/>
        </p:nvSpPr>
        <p:spPr>
          <a:xfrm rot="16200000">
            <a:off x="2453618" y="446743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358AC3D5-A808-4F0B-B16D-57BA48573585}"/>
              </a:ext>
            </a:extLst>
          </p:cNvPr>
          <p:cNvSpPr/>
          <p:nvPr/>
        </p:nvSpPr>
        <p:spPr>
          <a:xfrm rot="16200000">
            <a:off x="2439061" y="367185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9525EF-B63A-452F-A194-15772E0F7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754" y="1450793"/>
            <a:ext cx="10684475" cy="45699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38AF80BF-C003-4A68-8D53-E54EB4D9A758}"/>
              </a:ext>
            </a:extLst>
          </p:cNvPr>
          <p:cNvSpPr/>
          <p:nvPr/>
        </p:nvSpPr>
        <p:spPr>
          <a:xfrm rot="16200000">
            <a:off x="1703694" y="2155253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CA6F1A7C-4A1E-4DAC-BC5F-035BCD6B261F}"/>
              </a:ext>
            </a:extLst>
          </p:cNvPr>
          <p:cNvSpPr/>
          <p:nvPr/>
        </p:nvSpPr>
        <p:spPr>
          <a:xfrm>
            <a:off x="8159241" y="2124524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C7C5DB77-D901-41B2-9509-91BDB84AC02F}"/>
              </a:ext>
            </a:extLst>
          </p:cNvPr>
          <p:cNvSpPr/>
          <p:nvPr/>
        </p:nvSpPr>
        <p:spPr>
          <a:xfrm>
            <a:off x="9740946" y="2124524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9140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Class Data Tests for Custom Data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7B41B5-B2F1-45EA-A056-B406A7DF1E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00" t="38681" r="7900" b="22512"/>
          <a:stretch/>
        </p:blipFill>
        <p:spPr>
          <a:xfrm>
            <a:off x="402335" y="1353311"/>
            <a:ext cx="11320387" cy="34503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3622B389-3C3F-477C-90E0-95C4F93823A1}"/>
              </a:ext>
            </a:extLst>
          </p:cNvPr>
          <p:cNvSpPr/>
          <p:nvPr/>
        </p:nvSpPr>
        <p:spPr>
          <a:xfrm rot="16200000">
            <a:off x="1534012" y="149537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029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Class Data Tests for Custom Data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1049AF-458B-4216-A709-6EEFADED4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00" t="26115" r="8000" b="41324"/>
          <a:stretch/>
        </p:blipFill>
        <p:spPr>
          <a:xfrm>
            <a:off x="402335" y="1353311"/>
            <a:ext cx="11380418" cy="29358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46D98ABC-7E20-4DE8-B04B-F0C274F3A5EB}"/>
              </a:ext>
            </a:extLst>
          </p:cNvPr>
          <p:cNvSpPr/>
          <p:nvPr/>
        </p:nvSpPr>
        <p:spPr>
          <a:xfrm rot="5400000">
            <a:off x="6237988" y="2700789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8008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Behavior Driven Development with </a:t>
            </a:r>
            <a:r>
              <a:rPr lang="en-US" cap="none" dirty="0" err="1"/>
              <a:t>SpecFlow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5F47F8-5169-4577-956B-FBDA5CCAAF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15" t="11270" r="40877" b="67260"/>
          <a:stretch/>
        </p:blipFill>
        <p:spPr>
          <a:xfrm>
            <a:off x="391160" y="1680495"/>
            <a:ext cx="11409680" cy="34970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57601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 err="1"/>
              <a:t>SpecFlow</a:t>
            </a:r>
            <a:r>
              <a:rPr lang="en-US" cap="none" dirty="0"/>
              <a:t> Steps Definitions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CC2169-5D80-4379-AB08-1B65247463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99" t="22604" r="23798" b="25469"/>
          <a:stretch/>
        </p:blipFill>
        <p:spPr>
          <a:xfrm>
            <a:off x="998155" y="1066799"/>
            <a:ext cx="10192512" cy="52743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AA4997-5E17-47A6-9521-F38E30217D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82" t="11270" r="44921" b="70381"/>
          <a:stretch/>
        </p:blipFill>
        <p:spPr>
          <a:xfrm>
            <a:off x="6952932" y="111914"/>
            <a:ext cx="4924108" cy="15876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16232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B7ED720-0904-4BB6-A421-9D3A48EA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7559039" cy="3027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Specialized Testing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B132FF-80E9-4A67-A4C8-836D540D1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8010" y="4149724"/>
            <a:ext cx="7539989" cy="11080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cap="none" dirty="0">
                <a:solidFill>
                  <a:schemeClr val="tx1"/>
                </a:solidFill>
              </a:rPr>
              <a:t>Web, Desktop, Entity Framework, and Web APIs (Oh My)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2400794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Selenium WebDriver Tests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1762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Selenium Page Object Tests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3064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In Memory Tests </a:t>
            </a:r>
            <a:r>
              <a:rPr lang="en-US" cap="none"/>
              <a:t>with Entity Framework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400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Postman Collections For API Testing</a:t>
            </a:r>
          </a:p>
        </p:txBody>
      </p:sp>
      <p:pic>
        <p:nvPicPr>
          <p:cNvPr id="6146" name="Picture 2" descr="https://s3.amazonaws.com/postman-static-getpostman-com/postman-docs/writingTestsRunner.png">
            <a:extLst>
              <a:ext uri="{FF2B5EF4-FFF2-40B4-BE49-F238E27FC236}">
                <a16:creationId xmlns:a16="http://schemas.microsoft.com/office/drawing/2014/main" id="{097843B9-A258-48A2-B4CC-95D00D4498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517" y="894265"/>
            <a:ext cx="9175178" cy="581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6AF44B8-168A-482E-B43F-45E76AC4EE8C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API Testing Blog Post: </a:t>
            </a:r>
            <a:r>
              <a:rPr lang="en-US" dirty="0">
                <a:hlinkClick r:id="rId3"/>
              </a:rPr>
              <a:t>https://blog.getpostman.com/2017/10/25/writing-tests-in-postman/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759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9DDF-461C-43E8-B761-75B2FFAAF34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865563"/>
            <a:ext cx="12192000" cy="1477962"/>
          </a:xfrm>
        </p:spPr>
        <p:txBody>
          <a:bodyPr/>
          <a:lstStyle/>
          <a:p>
            <a:pPr algn="ctr"/>
            <a:r>
              <a:rPr lang="en-US" b="1" cap="none" dirty="0">
                <a:latin typeface="Segoe Print" panose="02000600000000000000" pitchFamily="2" charset="0"/>
              </a:rPr>
              <a:t>It’s a Legacy System!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B847444-622D-4DA6-B51B-0FF4B08ED437}"/>
              </a:ext>
            </a:extLst>
          </p:cNvPr>
          <p:cNvSpPr txBox="1">
            <a:spLocks/>
          </p:cNvSpPr>
          <p:nvPr/>
        </p:nvSpPr>
        <p:spPr>
          <a:xfrm>
            <a:off x="1293813" y="4604857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cap="none" dirty="0">
                <a:solidFill>
                  <a:schemeClr val="accent6">
                    <a:lumMod val="75000"/>
                  </a:schemeClr>
                </a:solidFill>
                <a:latin typeface="Year supply of fairy cakes" panose="00000400000000000000" pitchFamily="2" charset="0"/>
              </a:rPr>
              <a:t>With Over 50k lines of code and 0 tests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12CB13F-5CEA-4145-BD7E-0303927F7602}"/>
              </a:ext>
            </a:extLst>
          </p:cNvPr>
          <p:cNvSpPr txBox="1">
            <a:spLocks/>
          </p:cNvSpPr>
          <p:nvPr/>
        </p:nvSpPr>
        <p:spPr>
          <a:xfrm>
            <a:off x="1293813" y="5194852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cap="none" dirty="0">
                <a:solidFill>
                  <a:schemeClr val="accent6">
                    <a:lumMod val="75000"/>
                  </a:schemeClr>
                </a:solidFill>
                <a:latin typeface="Year supply of fairy cakes" panose="00000400000000000000" pitchFamily="2" charset="0"/>
              </a:rPr>
              <a:t>And we need you to add this new feature…</a:t>
            </a:r>
          </a:p>
        </p:txBody>
      </p:sp>
    </p:spTree>
    <p:extLst>
      <p:ext uri="{BB962C8B-B14F-4D97-AF65-F5344CB8AC3E}">
        <p14:creationId xmlns:p14="http://schemas.microsoft.com/office/powerpoint/2010/main" val="88572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Inspecting Web Traffic with Fiddler</a:t>
            </a:r>
          </a:p>
        </p:txBody>
      </p:sp>
      <p:pic>
        <p:nvPicPr>
          <p:cNvPr id="2050" name="Picture 2" descr="https://weblog.west-wind.com/images/200901/WindowsLiveWriter/MonitoringHTTPOutputinWebServices_CD0B/Fiddler_thumb.png">
            <a:extLst>
              <a:ext uri="{FF2B5EF4-FFF2-40B4-BE49-F238E27FC236}">
                <a16:creationId xmlns:a16="http://schemas.microsoft.com/office/drawing/2014/main" id="{62F92A79-32CD-4857-8ADF-32AB4F89B8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099" y="1116733"/>
            <a:ext cx="8096860" cy="51313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9EF7A99-AA59-498F-B6C1-E6786BE1775F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Product Page: </a:t>
            </a:r>
            <a:r>
              <a:rPr lang="en-US" dirty="0">
                <a:hlinkClick r:id="rId3"/>
              </a:rPr>
              <a:t>https://www.telerik.com/fiddler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3446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B7ED720-0904-4BB6-A421-9D3A48EA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7559039" cy="3027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Tools &amp; Processes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B132FF-80E9-4A67-A4C8-836D540D1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8010" y="4149724"/>
            <a:ext cx="7539989" cy="11080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Because there’s more to Quality than just code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4256050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7336E40-AB79-4E87-8148-FC1697F89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220" t="7775" b="27497"/>
          <a:stretch/>
        </p:blipFill>
        <p:spPr>
          <a:xfrm>
            <a:off x="391788" y="1067016"/>
            <a:ext cx="11316981" cy="5300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17D9E21E-C1AB-45E0-9C0C-4A810F9DF109}"/>
              </a:ext>
            </a:extLst>
          </p:cNvPr>
          <p:cNvSpPr/>
          <p:nvPr/>
        </p:nvSpPr>
        <p:spPr>
          <a:xfrm>
            <a:off x="796018" y="1067016"/>
            <a:ext cx="6545815" cy="5310216"/>
          </a:xfrm>
          <a:prstGeom prst="flowChartProcess">
            <a:avLst/>
          </a:prstGeom>
          <a:solidFill>
            <a:srgbClr val="000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 err="1"/>
              <a:t>NCrunch</a:t>
            </a:r>
            <a:endParaRPr lang="en-US" cap="none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2C916B2-26A3-4EE3-B093-0227210A17AE}"/>
              </a:ext>
            </a:extLst>
          </p:cNvPr>
          <p:cNvSpPr txBox="1">
            <a:spLocks/>
          </p:cNvSpPr>
          <p:nvPr/>
        </p:nvSpPr>
        <p:spPr>
          <a:xfrm>
            <a:off x="0" y="6415900"/>
            <a:ext cx="12100559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 err="1"/>
              <a:t>NCrunch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https://www.ncrunch.net/</a:t>
            </a:r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F4D82DCB-9872-4943-B0D6-0821B9FA4B6B}"/>
              </a:ext>
            </a:extLst>
          </p:cNvPr>
          <p:cNvSpPr/>
          <p:nvPr/>
        </p:nvSpPr>
        <p:spPr>
          <a:xfrm>
            <a:off x="796018" y="5570047"/>
            <a:ext cx="259059" cy="528907"/>
          </a:xfrm>
          <a:prstGeom prst="rightBrac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9F6E3C-C095-4BFC-9EFD-2E8DCF54C656}"/>
              </a:ext>
            </a:extLst>
          </p:cNvPr>
          <p:cNvSpPr txBox="1"/>
          <p:nvPr/>
        </p:nvSpPr>
        <p:spPr>
          <a:xfrm>
            <a:off x="1141413" y="5511334"/>
            <a:ext cx="2430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lines not covered by any tests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E2BD1731-A746-44DD-94D0-BA8FA9FAF988}"/>
              </a:ext>
            </a:extLst>
          </p:cNvPr>
          <p:cNvSpPr/>
          <p:nvPr/>
        </p:nvSpPr>
        <p:spPr>
          <a:xfrm>
            <a:off x="796018" y="3680956"/>
            <a:ext cx="259059" cy="1697030"/>
          </a:xfrm>
          <a:prstGeom prst="rightBrac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B70EC6-87BD-47C6-A42B-27E5ACFBF4EC}"/>
              </a:ext>
            </a:extLst>
          </p:cNvPr>
          <p:cNvSpPr txBox="1"/>
          <p:nvPr/>
        </p:nvSpPr>
        <p:spPr>
          <a:xfrm>
            <a:off x="1141413" y="4339864"/>
            <a:ext cx="253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Covered by passing tests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6C81DA-A0B9-4188-8053-2420CA7C99AF}"/>
              </a:ext>
            </a:extLst>
          </p:cNvPr>
          <p:cNvSpPr txBox="1"/>
          <p:nvPr/>
        </p:nvSpPr>
        <p:spPr>
          <a:xfrm>
            <a:off x="1088330" y="2083921"/>
            <a:ext cx="2536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Passing test, but takes longer to execute than other lines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9838C7-DD60-474E-90E1-E23A28D97679}"/>
              </a:ext>
            </a:extLst>
          </p:cNvPr>
          <p:cNvCxnSpPr/>
          <p:nvPr/>
        </p:nvCxnSpPr>
        <p:spPr>
          <a:xfrm flipH="1" flipV="1">
            <a:off x="633046" y="2153607"/>
            <a:ext cx="422031" cy="5275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9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7" grpId="0" animBg="1"/>
      <p:bldP spid="8" grpId="0"/>
      <p:bldP spid="12" grpId="0" animBg="1"/>
      <p:bldP spid="13" grpId="0"/>
      <p:bldP spid="1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JetBrains Annotations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19D1F085-04A1-469D-8231-A1DECDB397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396" t="22889" r="3964" b="28573"/>
          <a:stretch/>
        </p:blipFill>
        <p:spPr>
          <a:xfrm>
            <a:off x="229420" y="1280160"/>
            <a:ext cx="11641717" cy="47304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3B9CF63-22E6-462D-A325-01E57E551DA0}"/>
              </a:ext>
            </a:extLst>
          </p:cNvPr>
          <p:cNvSpPr txBox="1">
            <a:spLocks/>
          </p:cNvSpPr>
          <p:nvPr/>
        </p:nvSpPr>
        <p:spPr>
          <a:xfrm>
            <a:off x="0" y="6415900"/>
            <a:ext cx="12100559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JetBrains Annotations Blog Post: </a:t>
            </a:r>
            <a:r>
              <a:rPr lang="en-US" b="1" dirty="0">
                <a:effectLst/>
                <a:hlinkClick r:id="rId3"/>
              </a:rPr>
              <a:t>https://tinyurl.com/jetbrains-annotations</a:t>
            </a:r>
            <a:r>
              <a:rPr lang="en-US" b="1" dirty="0">
                <a:effectLst/>
              </a:rPr>
              <a:t> </a:t>
            </a:r>
            <a:endParaRPr lang="en-US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8F2F0179-7E3E-4932-B701-9A5E0D0400D9}"/>
              </a:ext>
            </a:extLst>
          </p:cNvPr>
          <p:cNvSpPr/>
          <p:nvPr/>
        </p:nvSpPr>
        <p:spPr>
          <a:xfrm rot="10800000">
            <a:off x="6742801" y="1683702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D6F0592E-3F45-49D6-81A9-04492FBDC28E}"/>
              </a:ext>
            </a:extLst>
          </p:cNvPr>
          <p:cNvSpPr/>
          <p:nvPr/>
        </p:nvSpPr>
        <p:spPr>
          <a:xfrm rot="10800000">
            <a:off x="6972375" y="4384230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6BFCFDDD-BA08-4100-8569-6AC0E947FC4A}"/>
              </a:ext>
            </a:extLst>
          </p:cNvPr>
          <p:cNvSpPr/>
          <p:nvPr/>
        </p:nvSpPr>
        <p:spPr>
          <a:xfrm>
            <a:off x="196986" y="1674177"/>
            <a:ext cx="11674151" cy="4336479"/>
          </a:xfrm>
          <a:prstGeom prst="flowChartProcess">
            <a:avLst/>
          </a:prstGeom>
          <a:solidFill>
            <a:srgbClr val="000000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6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>
            <a:normAutofit/>
          </a:bodyPr>
          <a:lstStyle/>
          <a:p>
            <a:r>
              <a:rPr lang="en-US" cap="none" dirty="0"/>
              <a:t>Code Reviews</a:t>
            </a:r>
          </a:p>
        </p:txBody>
      </p:sp>
      <p:pic>
        <p:nvPicPr>
          <p:cNvPr id="11" name="Graphic 8" descr="Checklist">
            <a:extLst>
              <a:ext uri="{FF2B5EF4-FFF2-40B4-BE49-F238E27FC236}">
                <a16:creationId xmlns:a16="http://schemas.microsoft.com/office/drawing/2014/main" id="{1E161AE9-72CE-4FF0-8B4F-D43A833E4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1411" y="2277013"/>
            <a:ext cx="3494597" cy="349459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2249487"/>
            <a:ext cx="6444248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All Code is Peer Reviewed before testing occurs</a:t>
            </a:r>
          </a:p>
          <a:p>
            <a:pPr>
              <a:lnSpc>
                <a:spcPct val="110000"/>
              </a:lnSpc>
            </a:pPr>
            <a:r>
              <a:rPr lang="en-US" dirty="0"/>
              <a:t>Reviews can be informal to extremely formal</a:t>
            </a:r>
          </a:p>
          <a:p>
            <a:pPr>
              <a:lnSpc>
                <a:spcPct val="110000"/>
              </a:lnSpc>
            </a:pPr>
            <a:r>
              <a:rPr lang="en-US" dirty="0"/>
              <a:t>Best results if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Authors review their own code before submitting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Reviewers make multiple “themed” passes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Tracked via a system</a:t>
            </a:r>
          </a:p>
        </p:txBody>
      </p:sp>
    </p:spTree>
    <p:extLst>
      <p:ext uri="{BB962C8B-B14F-4D97-AF65-F5344CB8AC3E}">
        <p14:creationId xmlns:p14="http://schemas.microsoft.com/office/powerpoint/2010/main" val="41136221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CI/CD Pipeline Integration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ADCF4D3-040D-44CF-BA8D-F6ECDBDA2B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3456292"/>
              </p:ext>
            </p:extLst>
          </p:nvPr>
        </p:nvGraphicFramePr>
        <p:xfrm>
          <a:off x="345440" y="2097088"/>
          <a:ext cx="11755119" cy="3312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0D7866D-A8FF-4F70-BD83-5219B93974D4}"/>
              </a:ext>
            </a:extLst>
          </p:cNvPr>
          <p:cNvSpPr txBox="1">
            <a:spLocks/>
          </p:cNvSpPr>
          <p:nvPr/>
        </p:nvSpPr>
        <p:spPr>
          <a:xfrm>
            <a:off x="91440" y="6358650"/>
            <a:ext cx="12100559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TeamCity: </a:t>
            </a:r>
            <a:r>
              <a:rPr lang="en-US" dirty="0">
                <a:hlinkClick r:id="rId7"/>
              </a:rPr>
              <a:t>https://www.jetbrains.com/teamcity/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69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Code Analysis with SonarQube</a:t>
            </a:r>
          </a:p>
        </p:txBody>
      </p:sp>
      <p:pic>
        <p:nvPicPr>
          <p:cNvPr id="6" name="Picture 4" descr="Image result for SonarQUbe">
            <a:extLst>
              <a:ext uri="{FF2B5EF4-FFF2-40B4-BE49-F238E27FC236}">
                <a16:creationId xmlns:a16="http://schemas.microsoft.com/office/drawing/2014/main" id="{005ED477-B4F0-4210-9A48-959E345CC60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644" y="1309688"/>
            <a:ext cx="7481535" cy="47728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1270111-60D2-4B7F-B08B-126D0E431160}"/>
              </a:ext>
            </a:extLst>
          </p:cNvPr>
          <p:cNvSpPr txBox="1">
            <a:spLocks/>
          </p:cNvSpPr>
          <p:nvPr/>
        </p:nvSpPr>
        <p:spPr>
          <a:xfrm>
            <a:off x="0" y="6358650"/>
            <a:ext cx="12100559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SonarQube: </a:t>
            </a:r>
            <a:r>
              <a:rPr lang="en-US" dirty="0">
                <a:hlinkClick r:id="rId3"/>
              </a:rPr>
              <a:t>https://www.sonarqube.org/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7448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>
            <a:normAutofit/>
          </a:bodyPr>
          <a:lstStyle/>
          <a:p>
            <a:r>
              <a:rPr lang="en-US" cap="none" dirty="0"/>
              <a:t>Test Plans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87242FB4-11FC-41F2-9B6C-8E185D9B3E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607807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05060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cap="none" dirty="0"/>
              <a:t>Functional Programming</a:t>
            </a:r>
          </a:p>
        </p:txBody>
      </p:sp>
      <p:graphicFrame>
        <p:nvGraphicFramePr>
          <p:cNvPr id="86" name="Content Placeholder 4">
            <a:extLst>
              <a:ext uri="{FF2B5EF4-FFF2-40B4-BE49-F238E27FC236}">
                <a16:creationId xmlns:a16="http://schemas.microsoft.com/office/drawing/2014/main" id="{902AFAE5-7248-4121-B10B-B219E39986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6532281"/>
              </p:ext>
            </p:extLst>
          </p:nvPr>
        </p:nvGraphicFramePr>
        <p:xfrm>
          <a:off x="159798" y="1880547"/>
          <a:ext cx="11798424" cy="3960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669463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B7ED720-0904-4BB6-A421-9D3A48EA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7559039" cy="3027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Conclusion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B132FF-80E9-4A67-A4C8-836D540D1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8010" y="5210175"/>
            <a:ext cx="7744777" cy="11080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cap="none" dirty="0"/>
              <a:t>Slides and Code Available At: </a:t>
            </a:r>
            <a:r>
              <a:rPr lang="en-US" sz="2400" cap="none" dirty="0">
                <a:hlinkClick r:id="rId3"/>
              </a:rPr>
              <a:t>Https://GitHub.Com/IntegerMan/SoftwareQualityTalk/</a:t>
            </a:r>
            <a:endParaRPr lang="en-US" sz="2400" cap="none" dirty="0"/>
          </a:p>
          <a:p>
            <a:endParaRPr lang="en-US" sz="2400" cap="none" dirty="0">
              <a:solidFill>
                <a:schemeClr val="tx1"/>
              </a:solidFill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30" name="Text Placeholder 3">
            <a:extLst>
              <a:ext uri="{FF2B5EF4-FFF2-40B4-BE49-F238E27FC236}">
                <a16:creationId xmlns:a16="http://schemas.microsoft.com/office/drawing/2014/main" id="{C29146E0-EA29-456D-8B54-DE4D407F50EE}"/>
              </a:ext>
            </a:extLst>
          </p:cNvPr>
          <p:cNvSpPr txBox="1">
            <a:spLocks/>
          </p:cNvSpPr>
          <p:nvPr/>
        </p:nvSpPr>
        <p:spPr>
          <a:xfrm>
            <a:off x="1766888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65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>
            <a:extLst>
              <a:ext uri="{FF2B5EF4-FFF2-40B4-BE49-F238E27FC236}">
                <a16:creationId xmlns:a16="http://schemas.microsoft.com/office/drawing/2014/main" id="{DF3F95CF-7455-4D43-A0EC-829A29A72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4BFD9FB0-A323-4930-9279-F0DC0D3BC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658E3BA6-A345-449E-B6DE-88FC4416E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68EC44C2-A03D-472B-B56D-D22DB33CC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39CDC6E6-BA26-4E5E-AA3D-29D4AC652A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8AF8E466-499C-4587-8A9E-CA4C65972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ED902189-866C-4171-9EE5-E5F28CEF94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ECB8968-A7C0-4736-8C06-8AEB4BC79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BC527461-AF6B-47A4-8326-72FDF96946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DF63FE5B-3ED3-4900-872D-D1DE35CD0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A007FFAD-C6DC-417C-9CD7-FF2073F65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59BB7919-4A3E-4E2B-9DC6-4B514517F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82003490-B569-488F-BC2D-6E7FCC975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554218B2-EB24-409C-A989-F067BF71C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1646FD02-E3C9-4DAC-B3FB-0AF918F2A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F5AB2922-1C47-46D8-82D3-2EEFE00B2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F8C09AF5-32CD-47E5-B3E8-C49FCD3E7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1056036C-6EB4-459B-B3C5-10D3F0AAB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7A8ADAA1-2441-44D9-A47B-2F13FD23D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A7498D92-4D81-4233-9BCB-3E2C1C4EA2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F4113DE3-34F1-4BDC-9495-88558DF89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861C935E-FEC1-4D65-BCD4-934F6B92F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F22A5B98-4396-4333-AC8B-C409B60C2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6D7DDF7B-165F-4C06-AA3F-BA1619C8A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AFBB9494-8E94-42C7-BF7B-8625A89D6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3CF20A62-11E9-402A-9F74-9BD3A2ABE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320F7F1D-A50A-4D57-8BA7-F032752D5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8AE2196C-AAB2-4DCA-8152-7CAB8586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E85DBEC7-1886-4A81-AEA5-2620B5630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E0C2F283-B31E-482C-B5E6-5991EA255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917B07EF-1414-4053-8EEE-40592868F0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6FB20C95-B0F7-4B5C-BF5D-7B659170D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D2C2547F-7C46-470D-8662-BF806C061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5339B674-6CE0-4616-96DB-A6D09A598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22C845F2-98D3-4505-8A47-96070E24F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1DE5D625-7A06-4691-AE63-51692A227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6A6D4C84-F8AC-4D10-BB73-94AF64D11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B2108F61-F31C-4DE9-A9D4-E79CA92B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D618A860-045E-4848-98FF-997B916D3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A29440C0-0808-4F2A-A9D8-95FB8FAD9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E1DC295F-2887-4646-A9C0-BDE7565F5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28BC76BD-DE55-4DA8-B7D7-412B53E67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B83858ED-F788-412E-AB70-5171C304B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DB6FCE1A-34E3-467E-ADFE-DA3FB150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D4D82113-24C5-45E3-9592-F362C137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9F858FAD-6EC2-4BB8-B3F0-C1DC82454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E6C66E4E-688A-4939-9D10-CB7682E14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E4E86203-AEF9-4EAF-AF38-C3B2E4BD5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08A4619B-40FE-4426-B2D4-EA36ED2E0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54629738-F790-4224-BDF8-24DF47503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8BA2A1BF-B095-4F65-B465-E950BF61C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7093D39F-FC49-457D-BA70-DC7A09BC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0D152BA7-232E-4FF3-A548-77A9699BF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D3053B07-68C7-432E-89E8-6D7AF3984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B38DC902-B0C2-49C3-9DAC-E4CC403669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C86797EA-F417-428B-A611-AEB3BCB52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0CC321BB-856F-4ACE-B4E7-87DE16FE3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What Do You Do?</a:t>
            </a:r>
            <a:endParaRPr lang="en-US" sz="4800" dirty="0"/>
          </a:p>
        </p:txBody>
      </p:sp>
      <p:sp>
        <p:nvSpPr>
          <p:cNvPr id="131" name="Round Diagonal Corner Rectangle 6">
            <a:extLst>
              <a:ext uri="{FF2B5EF4-FFF2-40B4-BE49-F238E27FC236}">
                <a16:creationId xmlns:a16="http://schemas.microsoft.com/office/drawing/2014/main" id="{ED7F5439-CA24-428D-9C08-92FFCF3B2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Quit">
            <a:extLst>
              <a:ext uri="{FF2B5EF4-FFF2-40B4-BE49-F238E27FC236}">
                <a16:creationId xmlns:a16="http://schemas.microsoft.com/office/drawing/2014/main" id="{B83E1798-3309-4CB9-BB2E-B1E02BE16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84" b="90785" l="8142" r="95398">
                        <a14:foregroundMark x1="7080" y1="18430" x2="65664" y2="9556"/>
                        <a14:foregroundMark x1="65664" y1="9556" x2="80885" y2="4096"/>
                        <a14:foregroundMark x1="80885" y1="4096" x2="81062" y2="3754"/>
                        <a14:foregroundMark x1="91681" y1="54949" x2="88673" y2="69625"/>
                        <a14:foregroundMark x1="88673" y1="69625" x2="76637" y2="78157"/>
                        <a14:foregroundMark x1="95575" y1="80375" x2="23540" y2="90785"/>
                        <a14:foregroundMark x1="11150" y1="32594" x2="8142" y2="18259"/>
                        <a14:foregroundMark x1="8142" y1="18259" x2="13805" y2="180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413487">
            <a:off x="678902" y="1142606"/>
            <a:ext cx="2442672" cy="253126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32AF371-AC48-4C52-BECA-C0ADA9971B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04293" y="1514077"/>
            <a:ext cx="2442672" cy="185032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28" name="Picture 4" descr="Image result for Failure is an option">
            <a:extLst>
              <a:ext uri="{FF2B5EF4-FFF2-40B4-BE49-F238E27FC236}">
                <a16:creationId xmlns:a16="http://schemas.microsoft.com/office/drawing/2014/main" id="{DCA89391-5468-4985-96A2-40EACCB94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47671">
            <a:off x="2647993" y="1119427"/>
            <a:ext cx="3625146" cy="241978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picture containing stationary&#10;&#10;Description automatically generated">
            <a:extLst>
              <a:ext uri="{FF2B5EF4-FFF2-40B4-BE49-F238E27FC236}">
                <a16:creationId xmlns:a16="http://schemas.microsoft.com/office/drawing/2014/main" id="{A3EAD039-F5B7-4BF1-8B92-83DDA8A863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-4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5863252" y="1168759"/>
            <a:ext cx="3477333" cy="232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3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Let’s Review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93AF8F3-0873-40A5-9A3E-A2CF297B3D36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/>
              <a:t>Slides and code available at: </a:t>
            </a:r>
            <a:r>
              <a:rPr lang="en-US" dirty="0">
                <a:hlinkClick r:id="rId2"/>
              </a:rPr>
              <a:t>https://GitHub.com/IntegerMan/SoftwareQualityTalk/</a:t>
            </a:r>
            <a:endParaRPr lang="en-US" dirty="0"/>
          </a:p>
        </p:txBody>
      </p:sp>
      <p:graphicFrame>
        <p:nvGraphicFramePr>
          <p:cNvPr id="7" name="Content Placeholder 1">
            <a:extLst>
              <a:ext uri="{FF2B5EF4-FFF2-40B4-BE49-F238E27FC236}">
                <a16:creationId xmlns:a16="http://schemas.microsoft.com/office/drawing/2014/main" id="{72DB19CE-B373-4D26-9639-597A0F02CE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0726331"/>
              </p:ext>
            </p:extLst>
          </p:nvPr>
        </p:nvGraphicFramePr>
        <p:xfrm>
          <a:off x="1141413" y="1209675"/>
          <a:ext cx="9906000" cy="458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900661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A2D517-EAF7-4442-B4D6-92057CB91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Book Recommendations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CA27CC3F-CC2B-439F-845C-CA6828374E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7590947"/>
              </p:ext>
            </p:extLst>
          </p:nvPr>
        </p:nvGraphicFramePr>
        <p:xfrm>
          <a:off x="415818" y="1841396"/>
          <a:ext cx="11360363" cy="4061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95E35AE-A671-49E9-A240-49A0D38C3304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/>
              <a:t>Slides and code available at: </a:t>
            </a:r>
            <a:r>
              <a:rPr lang="en-US" dirty="0">
                <a:hlinkClick r:id="rId7"/>
              </a:rPr>
              <a:t>https://GitHub.com/IntegerMan/SoftwareQualityTalk/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4955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50" name="Group 149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1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2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5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2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06" name="Rectangle 205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0FC824-EB7A-438D-A6F5-1E20BB55A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8378142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Questions? </a:t>
            </a:r>
            <a:br>
              <a:rPr lang="en-US" sz="5400" dirty="0">
                <a:solidFill>
                  <a:srgbClr val="FFFFFF"/>
                </a:solidFill>
              </a:rPr>
            </a:br>
            <a:r>
              <a:rPr lang="en-US" sz="5400" dirty="0">
                <a:solidFill>
                  <a:srgbClr val="FFFFFF"/>
                </a:solidFill>
              </a:rPr>
              <a:t>Other Quality Recipes?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35BFB3-F8E0-4ADC-9E5E-6F43F85A8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4139" y="4210051"/>
            <a:ext cx="7136760" cy="776814"/>
          </a:xfrm>
        </p:spPr>
        <p:txBody>
          <a:bodyPr vert="horz" lIns="91440" tIns="45720" rIns="91440" bIns="45720" rtlCol="0">
            <a:normAutofit/>
          </a:bodyPr>
          <a:lstStyle/>
          <a:p>
            <a:pPr marL="0" lvl="1">
              <a:spcBef>
                <a:spcPts val="1000"/>
              </a:spcBef>
            </a:pPr>
            <a:r>
              <a:rPr lang="en-US" dirty="0">
                <a:solidFill>
                  <a:srgbClr val="FFFFFF"/>
                </a:solidFill>
              </a:rPr>
              <a:t>Slides and Code Available at: </a:t>
            </a:r>
            <a:r>
              <a:rPr lang="en-US" dirty="0">
                <a:solidFill>
                  <a:srgbClr val="FFFFFF"/>
                </a:solidFill>
                <a:hlinkClick r:id="rId4"/>
              </a:rPr>
              <a:t>Https://GitHub.Com/IntegerMan/SoftwareQualityTalk/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059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 up of a cage&#10;&#10;Description automatically generated">
            <a:extLst>
              <a:ext uri="{FF2B5EF4-FFF2-40B4-BE49-F238E27FC236}">
                <a16:creationId xmlns:a16="http://schemas.microsoft.com/office/drawing/2014/main" id="{6DD5322E-2F84-4CB9-B672-ACF728F24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587" t="3375" r="1589" b="1497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CC321BB-856F-4ACE-B4E7-87DE16FE3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n-US" cap="none" dirty="0"/>
              <a:t>Build your own Safety Net</a:t>
            </a:r>
          </a:p>
        </p:txBody>
      </p:sp>
    </p:spTree>
    <p:extLst>
      <p:ext uri="{BB962C8B-B14F-4D97-AF65-F5344CB8AC3E}">
        <p14:creationId xmlns:p14="http://schemas.microsoft.com/office/powerpoint/2010/main" val="4157924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9DDF-461C-43E8-B761-75B2FFAAF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cap="none" dirty="0"/>
              <a:t>Your New Codebase: Resume Scoring Algorithm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634C95D4-8308-46E5-8FAA-85D18D7468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8287096"/>
              </p:ext>
            </p:extLst>
          </p:nvPr>
        </p:nvGraphicFramePr>
        <p:xfrm>
          <a:off x="624840" y="1868488"/>
          <a:ext cx="11018519" cy="3663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0808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B7ED720-0904-4BB6-A421-9D3A48EA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7559039" cy="3027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Unit Testing 101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B132FF-80E9-4A67-A4C8-836D540D1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8010" y="4149724"/>
            <a:ext cx="7539989" cy="11080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cap="none" dirty="0">
                <a:solidFill>
                  <a:schemeClr val="tx1"/>
                </a:solidFill>
              </a:rPr>
              <a:t>Because unit tests should not be an endangered species.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8744603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1DE13B1-E0A6-4695-B032-1190E3C9CDD7}">
  <we:reference id="wa200000113" version="1.0.0.0" store="en-US" storeType="OMEX"/>
  <we:alternateReferences>
    <we:reference id="wa200000113" version="1.0.0.0" store="WA20000011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1276</Words>
  <Application>Microsoft Office PowerPoint</Application>
  <PresentationFormat>Widescreen</PresentationFormat>
  <Paragraphs>244</Paragraphs>
  <Slides>62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</vt:lpstr>
      <vt:lpstr>Roboto Condensed</vt:lpstr>
      <vt:lpstr>Segoe Print</vt:lpstr>
      <vt:lpstr>Segoe Script</vt:lpstr>
      <vt:lpstr>Tw Cen MT</vt:lpstr>
      <vt:lpstr>Year supply of fairy cakes</vt:lpstr>
      <vt:lpstr>Circuit</vt:lpstr>
      <vt:lpstr>How do you tame a big ball of mud?</vt:lpstr>
      <vt:lpstr>About Me</vt:lpstr>
      <vt:lpstr>About This Talk</vt:lpstr>
      <vt:lpstr>This Talk Is NOT</vt:lpstr>
      <vt:lpstr>It’s a Legacy System!</vt:lpstr>
      <vt:lpstr>What Do You Do?</vt:lpstr>
      <vt:lpstr>Build your own Safety Net</vt:lpstr>
      <vt:lpstr>Your New Codebase: Resume Scoring Algorithm</vt:lpstr>
      <vt:lpstr>Unit Testing 101</vt:lpstr>
      <vt:lpstr>What is a Unit Test?</vt:lpstr>
      <vt:lpstr>What is a Unit Test?</vt:lpstr>
      <vt:lpstr>PowerPoint Presentation</vt:lpstr>
      <vt:lpstr>Test Driven Development (TDD)</vt:lpstr>
      <vt:lpstr>But I can’t test my code because _______________ !</vt:lpstr>
      <vt:lpstr>But I can’t test my code because _______________ !</vt:lpstr>
      <vt:lpstr>But I can’t test my code because _______________ !</vt:lpstr>
      <vt:lpstr>But I can’t test my code because _______________ !</vt:lpstr>
      <vt:lpstr>Taming a big ball of mud</vt:lpstr>
      <vt:lpstr>Build a Safety Net</vt:lpstr>
      <vt:lpstr>Testing Object State with Snapper</vt:lpstr>
      <vt:lpstr>Improve Testability</vt:lpstr>
      <vt:lpstr>PowerPoint Presentation</vt:lpstr>
      <vt:lpstr>PowerPoint Presentation</vt:lpstr>
      <vt:lpstr>Inversion of Control with AutoFac</vt:lpstr>
      <vt:lpstr>Inversion of Control with AutoFac</vt:lpstr>
      <vt:lpstr>PowerPoint Presentation</vt:lpstr>
      <vt:lpstr>Improve Your Tests</vt:lpstr>
      <vt:lpstr>Shouldly</vt:lpstr>
      <vt:lpstr>FluentAssertions</vt:lpstr>
      <vt:lpstr>Generating Test Data with Bogus</vt:lpstr>
      <vt:lpstr>Refactor your Test Code</vt:lpstr>
      <vt:lpstr>Moq to Simplify Fake Object Creation</vt:lpstr>
      <vt:lpstr>AutoFixture</vt:lpstr>
      <vt:lpstr>Refactor the Code</vt:lpstr>
      <vt:lpstr>A/B Testing with Scientist .NET</vt:lpstr>
      <vt:lpstr>Experiments with Scientist .NET</vt:lpstr>
      <vt:lpstr>Publishing Results with Scientist .NET</vt:lpstr>
      <vt:lpstr>Adding a Fallback Option with FeatureToggle</vt:lpstr>
      <vt:lpstr>Expand the Tests</vt:lpstr>
      <vt:lpstr>Parameterized Unit Tests</vt:lpstr>
      <vt:lpstr>Class Data Tests for Custom Data</vt:lpstr>
      <vt:lpstr>Class Data Tests for Custom Data</vt:lpstr>
      <vt:lpstr>Behavior Driven Development with SpecFlow</vt:lpstr>
      <vt:lpstr>SpecFlow Steps Definitions</vt:lpstr>
      <vt:lpstr>Specialized Testing</vt:lpstr>
      <vt:lpstr>Selenium WebDriver Tests</vt:lpstr>
      <vt:lpstr>Selenium Page Object Tests</vt:lpstr>
      <vt:lpstr>In Memory Tests with Entity Framework</vt:lpstr>
      <vt:lpstr>Postman Collections For API Testing</vt:lpstr>
      <vt:lpstr>Inspecting Web Traffic with Fiddler</vt:lpstr>
      <vt:lpstr>Tools &amp; Processes</vt:lpstr>
      <vt:lpstr>NCrunch</vt:lpstr>
      <vt:lpstr>JetBrains Annotations</vt:lpstr>
      <vt:lpstr>Code Reviews</vt:lpstr>
      <vt:lpstr>CI/CD Pipeline Integration</vt:lpstr>
      <vt:lpstr>Code Analysis with SonarQube</vt:lpstr>
      <vt:lpstr>Test Plans</vt:lpstr>
      <vt:lpstr>Functional Programming</vt:lpstr>
      <vt:lpstr>Conclusion</vt:lpstr>
      <vt:lpstr>Let’s Review</vt:lpstr>
      <vt:lpstr>Book Recommendations</vt:lpstr>
      <vt:lpstr>Questions?  Other Quality Recipes?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 you tame a big ball of mud?</dc:title>
  <dc:creator>Matt Eland</dc:creator>
  <cp:lastModifiedBy>Matt Eland</cp:lastModifiedBy>
  <cp:revision>1</cp:revision>
  <dcterms:created xsi:type="dcterms:W3CDTF">2019-08-18T06:07:27Z</dcterms:created>
  <dcterms:modified xsi:type="dcterms:W3CDTF">2019-08-18T06:13:05Z</dcterms:modified>
</cp:coreProperties>
</file>